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4"/>
    <p:sldMasterId id="214748368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</p:sldIdLst>
  <p:sldSz cy="5143500" cx="9144000"/>
  <p:notesSz cx="6858000" cy="9144000"/>
  <p:embeddedFontLst>
    <p:embeddedFont>
      <p:font typeface="Source Sans Pro Light"/>
      <p:regular r:id="rId77"/>
      <p:bold r:id="rId78"/>
      <p:italic r:id="rId79"/>
      <p:boldItalic r:id="rId80"/>
    </p:embeddedFont>
    <p:embeddedFont>
      <p:font typeface="Nunito"/>
      <p:regular r:id="rId81"/>
      <p:bold r:id="rId82"/>
      <p:italic r:id="rId83"/>
      <p:boldItalic r:id="rId84"/>
    </p:embeddedFont>
    <p:embeddedFont>
      <p:font typeface="Source Sans Pro SemiBold"/>
      <p:regular r:id="rId85"/>
      <p:bold r:id="rId86"/>
      <p:italic r:id="rId87"/>
      <p:boldItalic r:id="rId88"/>
    </p:embeddedFont>
    <p:embeddedFont>
      <p:font typeface="Source Sans Pro"/>
      <p:regular r:id="rId89"/>
      <p:bold r:id="rId90"/>
      <p:italic r:id="rId91"/>
      <p:boldItalic r:id="rId9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Nunito-boldItalic.fntdata"/><Relationship Id="rId83" Type="http://schemas.openxmlformats.org/officeDocument/2006/relationships/font" Target="fonts/Nunito-italic.fntdata"/><Relationship Id="rId42" Type="http://schemas.openxmlformats.org/officeDocument/2006/relationships/slide" Target="slides/slide36.xml"/><Relationship Id="rId86" Type="http://schemas.openxmlformats.org/officeDocument/2006/relationships/font" Target="fonts/SourceSansProSemiBold-bold.fntdata"/><Relationship Id="rId41" Type="http://schemas.openxmlformats.org/officeDocument/2006/relationships/slide" Target="slides/slide35.xml"/><Relationship Id="rId85" Type="http://schemas.openxmlformats.org/officeDocument/2006/relationships/font" Target="fonts/SourceSansProSemiBold-regular.fntdata"/><Relationship Id="rId44" Type="http://schemas.openxmlformats.org/officeDocument/2006/relationships/slide" Target="slides/slide38.xml"/><Relationship Id="rId88" Type="http://schemas.openxmlformats.org/officeDocument/2006/relationships/font" Target="fonts/SourceSansProSemiBold-boldItalic.fntdata"/><Relationship Id="rId43" Type="http://schemas.openxmlformats.org/officeDocument/2006/relationships/slide" Target="slides/slide37.xml"/><Relationship Id="rId87" Type="http://schemas.openxmlformats.org/officeDocument/2006/relationships/font" Target="fonts/SourceSansProSemiBold-italic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SourceSansPro-regular.fntdata"/><Relationship Id="rId80" Type="http://schemas.openxmlformats.org/officeDocument/2006/relationships/font" Target="fonts/SourceSansProLight-boldItalic.fntdata"/><Relationship Id="rId82" Type="http://schemas.openxmlformats.org/officeDocument/2006/relationships/font" Target="fonts/Nunito-bold.fntdata"/><Relationship Id="rId81" Type="http://schemas.openxmlformats.org/officeDocument/2006/relationships/font" Target="fonts/Nunito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font" Target="fonts/SourceSansProLight-regular.fntdata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font" Target="fonts/SourceSansProLight-italic.fntdata"/><Relationship Id="rId34" Type="http://schemas.openxmlformats.org/officeDocument/2006/relationships/slide" Target="slides/slide28.xml"/><Relationship Id="rId78" Type="http://schemas.openxmlformats.org/officeDocument/2006/relationships/font" Target="fonts/SourceSansProLight-bold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schemas.openxmlformats.org/officeDocument/2006/relationships/font" Target="fonts/SourceSansPro-italic.fntdata"/><Relationship Id="rId90" Type="http://schemas.openxmlformats.org/officeDocument/2006/relationships/font" Target="fonts/SourceSansPro-bold.fntdata"/><Relationship Id="rId92" Type="http://schemas.openxmlformats.org/officeDocument/2006/relationships/font" Target="fonts/SourceSansPro-boldItalic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04ffeead5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04ffeead5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04ffeead5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04ffeead5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04ffeead5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04ffeead5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04ffeead5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04ffeead5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04ffeead5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04ffeead5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04ffeead5_0_1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04ffeead5_0_1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04ffeead5_0_1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04ffeead5_0_1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04ffeead5_0_10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04ffeead5_0_1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04ffeead5_0_10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04ffeead5_0_10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04ffeead5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04ffeead5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04ffeead5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04ffeead5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04ffeead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04ffeead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04ffeead5_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704ffeead5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04ffeead5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04ffeead5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04ffeead5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704ffeead5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04ffeead5_0_9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704ffeead5_0_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04ffeead5_0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704ffeead5_0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04ffeead5_0_10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704ffeead5_0_10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04ffeead5_0_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704ffeead5_0_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04ffeead5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04ffeead5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04ffeead5_0_10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04ffeead5_0_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704ffeead5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704ffeead5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04ffeea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04ffeea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04ffeead5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704ffeead5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04ffeead5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704ffeead5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704ffeead5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704ffeead5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04ffeead5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704ffeead5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704ffeead5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704ffeead5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704ffeead5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704ffeead5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704ffeead5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704ffeead5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704ffeead5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704ffeead5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704ffeead5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704ffeead5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704ffeead5_0_1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704ffeead5_0_1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04ffeead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04ffeead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704ffeead5_0_1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704ffeead5_0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704ffeead5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704ffeead5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704ffeead5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704ffeead5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704ffeead5_0_1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704ffeead5_0_1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704ffeead5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704ffeead5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704ffeead5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704ffeead5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704ffeead5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704ffeead5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04ffeead5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04ffeead5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704ffeead5_0_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704ffeead5_0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704ffeead5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704ffeead5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4ffeead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4ffeead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704ffeead5_0_1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704ffeead5_0_1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04ffeead5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04ffeead5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704ffeead5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704ffeead5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704ffeead5_0_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704ffeead5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704ffeead5_0_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704ffeead5_0_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704ffeead5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704ffeead5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704ffeead5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704ffeead5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704ffeead5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704ffeead5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704ffeead5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704ffeead5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704ffeead5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704ffeead5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04ffeead5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04ffeead5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704ffeead5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704ffeead5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704ffeead5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704ffeead5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704ffeead5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704ffeead5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704ffeead5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704ffeead5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704ffeead5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704ffeead5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704ffeead5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704ffeead5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704ffeead5_0_8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704ffeead5_0_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704ffeead5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704ffeead5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704ffeead5_0_1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704ffeead5_0_1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704ffeead5_0_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704ffeead5_0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2442b2b0b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2442b2b0b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704ffeead5_0_1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704ffeead5_0_1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2442b2b0b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2442b2b0b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04ffeead5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04ffeead5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757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 Light"/>
              <a:buNone/>
              <a:defRPr sz="2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1 1">
  <p:cSld name="TITLE_AND_TWO_COLUMNS_1">
    <p:bg>
      <p:bgPr>
        <a:solidFill>
          <a:srgbClr val="F8F9FD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464100" y="1152475"/>
            <a:ext cx="812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  <a:defRPr>
                <a:solidFill>
                  <a:srgbClr val="29506F"/>
                </a:solidFill>
              </a:defRPr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●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■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●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29506F"/>
              </a:buClr>
              <a:buSzPts val="1400"/>
              <a:buFont typeface="Source Sans Pro Light"/>
              <a:buChar char="■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eft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eft 2">
  <p:cSld name="TITLE_ONLY_2">
    <p:bg>
      <p:bgPr>
        <a:solidFill>
          <a:srgbClr val="F8F9FD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eft 1">
  <p:cSld name="TITLE_ONL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1105981" y="445025"/>
            <a:ext cx="7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434079" y="471125"/>
            <a:ext cx="520500" cy="520500"/>
          </a:xfrm>
          <a:prstGeom prst="ellipse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9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2400">
              <a:solidFill>
                <a:srgbClr val="29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eft 1 1">
  <p:cSld name="TITLE_ONLY_1_1">
    <p:bg>
      <p:bgPr>
        <a:solidFill>
          <a:srgbClr val="F8F9FD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1105981" y="445025"/>
            <a:ext cx="7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5"/>
          <p:cNvSpPr/>
          <p:nvPr/>
        </p:nvSpPr>
        <p:spPr>
          <a:xfrm>
            <a:off x="434079" y="471125"/>
            <a:ext cx="520500" cy="520500"/>
          </a:xfrm>
          <a:prstGeom prst="ellipse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8F9F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2400">
              <a:solidFill>
                <a:srgbClr val="F8F9F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7" name="Google Shape;67;p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  <a:defRPr>
                <a:solidFill>
                  <a:srgbClr val="29506F"/>
                </a:solidFill>
              </a:defRPr>
            </a:lvl1pPr>
            <a:lvl2pPr indent="-317500" lvl="1" marL="9144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2pPr>
            <a:lvl3pPr indent="-317500" lvl="2" marL="13716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3pPr>
            <a:lvl4pPr indent="-317500" lvl="3" marL="18288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●"/>
              <a:defRPr>
                <a:solidFill>
                  <a:srgbClr val="29506F"/>
                </a:solidFill>
              </a:defRPr>
            </a:lvl4pPr>
            <a:lvl5pPr indent="-317500" lvl="4" marL="22860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5pPr>
            <a:lvl6pPr indent="-317500" lvl="5" marL="27432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6pPr>
            <a:lvl7pPr indent="-317500" lvl="6" marL="32004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●"/>
              <a:defRPr>
                <a:solidFill>
                  <a:srgbClr val="29506F"/>
                </a:solidFill>
              </a:defRPr>
            </a:lvl7pPr>
            <a:lvl8pPr indent="-317500" lvl="7" marL="36576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8pPr>
            <a:lvl9pPr indent="-317500" lvl="8" marL="411480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None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9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BLANK_1_1">
    <p:bg>
      <p:bgPr>
        <a:solidFill>
          <a:srgbClr val="FFD966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20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20"/>
          <p:cNvSpPr/>
          <p:nvPr/>
        </p:nvSpPr>
        <p:spPr>
          <a:xfrm>
            <a:off x="7980600" y="4102550"/>
            <a:ext cx="1081800" cy="949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0"/>
          <p:cNvSpPr txBox="1"/>
          <p:nvPr>
            <p:ph type="title"/>
          </p:nvPr>
        </p:nvSpPr>
        <p:spPr>
          <a:xfrm>
            <a:off x="904800" y="1596600"/>
            <a:ext cx="73344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29506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1 1">
  <p:cSld name="TITLE_2">
    <p:bg>
      <p:bgPr>
        <a:solidFill>
          <a:srgbClr val="F8F9FD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11700" y="2757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400"/>
              <a:buFont typeface="Source Sans Pro Light"/>
              <a:buNone/>
              <a:defRPr sz="2400"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Source Sans Pro Light"/>
              <a:buNone/>
              <a:defRPr sz="28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22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/>
          <p:nvPr>
            <p:ph type="ctrTitle"/>
          </p:nvPr>
        </p:nvSpPr>
        <p:spPr>
          <a:xfrm>
            <a:off x="1318275" y="1879925"/>
            <a:ext cx="6507300" cy="176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4" name="Google Shape;94;p23"/>
          <p:cNvSpPr txBox="1"/>
          <p:nvPr>
            <p:ph idx="1" type="subTitle"/>
          </p:nvPr>
        </p:nvSpPr>
        <p:spPr>
          <a:xfrm>
            <a:off x="311700" y="1338675"/>
            <a:ext cx="8520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 Light"/>
              <a:buNone/>
              <a:defRPr sz="2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8" name="Google Shape;98;p24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ena" type="tx">
  <p:cSld name="TITLE_AND_BOD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102" name="Google Shape;102;p25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" name="Google Shape;105;p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" name="Google Shape;106;p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p26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" name="Google Shape;113;p28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" name="Google Shape;11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7" name="Google Shape;117;p29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3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1" name="Google Shape;121;p3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122" name="Google Shape;122;p3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  <a:defRPr>
                <a:solidFill>
                  <a:srgbClr val="29506F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●"/>
              <a:defRPr>
                <a:solidFill>
                  <a:srgbClr val="29506F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●"/>
              <a:defRPr>
                <a:solidFill>
                  <a:srgbClr val="29506F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123" name="Google Shape;123;p30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1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2">
  <p:cSld name="TITLE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11700" y="1414875"/>
            <a:ext cx="8520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 Light"/>
              <a:buNone/>
              <a:defRPr sz="2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4"/>
          <p:cNvSpPr txBox="1"/>
          <p:nvPr>
            <p:ph type="ctrTitle"/>
          </p:nvPr>
        </p:nvSpPr>
        <p:spPr>
          <a:xfrm>
            <a:off x="753225" y="1935675"/>
            <a:ext cx="7637700" cy="21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2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32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2">
  <p:cSld name="BLANK_1_3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3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33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32" y="0"/>
            <a:ext cx="91211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3"/>
          <p:cNvSpPr txBox="1"/>
          <p:nvPr>
            <p:ph type="title"/>
          </p:nvPr>
        </p:nvSpPr>
        <p:spPr>
          <a:xfrm>
            <a:off x="2110050" y="1788600"/>
            <a:ext cx="4923900" cy="15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BLANK_1_2">
    <p:bg>
      <p:bgPr>
        <a:solidFill>
          <a:srgbClr val="F8F9FD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4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 2">
  <p:cSld name="BLANK_1_2_2">
    <p:bg>
      <p:bgPr>
        <a:solidFill>
          <a:srgbClr val="F8F9FD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35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 1">
  <p:cSld name="BLANK_1_2_1">
    <p:bg>
      <p:bgPr>
        <a:solidFill>
          <a:srgbClr val="F8F9FD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6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36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 1 1">
  <p:cSld name="BLANK_1_2_1_1">
    <p:bg>
      <p:bgPr>
        <a:solidFill>
          <a:srgbClr val="F8F9FD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37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37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2 1">
  <p:cSld name="TITLE_1_1">
    <p:bg>
      <p:bgPr>
        <a:solidFill>
          <a:srgbClr val="F8F9FD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311700" y="1414875"/>
            <a:ext cx="8520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Font typeface="Source Sans Pro Light"/>
              <a:buNone/>
              <a:defRPr sz="2400">
                <a:solidFill>
                  <a:srgbClr val="2A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5"/>
          <p:cNvSpPr txBox="1"/>
          <p:nvPr>
            <p:ph type="ctrTitle"/>
          </p:nvPr>
        </p:nvSpPr>
        <p:spPr>
          <a:xfrm>
            <a:off x="753225" y="1935675"/>
            <a:ext cx="7637700" cy="21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3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3 1">
  <p:cSld name="SECTION_HEADER_1">
    <p:bg>
      <p:bgPr>
        <a:solidFill>
          <a:srgbClr val="F8F9FD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2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464100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2" type="body"/>
          </p:nvPr>
        </p:nvSpPr>
        <p:spPr>
          <a:xfrm>
            <a:off x="4567325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2 1">
  <p:cSld name="TITLE_AND_BODY_1">
    <p:bg>
      <p:bgPr>
        <a:solidFill>
          <a:srgbClr val="F8F9FD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464100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  <a:defRPr>
                <a:solidFill>
                  <a:srgbClr val="29506F"/>
                </a:solidFill>
              </a:defRPr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●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■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●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29506F"/>
              </a:buClr>
              <a:buSzPts val="1400"/>
              <a:buFont typeface="Source Sans Pro Light"/>
              <a:buChar char="■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567325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○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●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○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■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●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○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Source Sans Pro Light"/>
              <a:buChar char="■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1" type="twoColTx">
  <p:cSld name="TITLE_AND_TWO_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464100" y="1152475"/>
            <a:ext cx="812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3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29506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64100" y="1304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●"/>
              <a:defRPr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 Light"/>
              <a:buChar char="■"/>
              <a:defRPr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636321" y="4640284"/>
            <a:ext cx="316250" cy="34887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29506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●"/>
              <a:defRPr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 Light"/>
              <a:buChar char="■"/>
              <a:defRPr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" name="Google Shape;87;p2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636321" y="4640284"/>
            <a:ext cx="316250" cy="34887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balena-io-playground" TargetMode="External"/><Relationship Id="rId4" Type="http://schemas.openxmlformats.org/officeDocument/2006/relationships/hyperlink" Target="https://www.hackster.io/raspberry-pi/products/sense-hat" TargetMode="External"/><Relationship Id="rId5" Type="http://schemas.openxmlformats.org/officeDocument/2006/relationships/hyperlink" Target="https://www.raspberrypi.org/blog/sense-hat-projects/" TargetMode="External"/><Relationship Id="rId6" Type="http://schemas.openxmlformats.org/officeDocument/2006/relationships/hyperlink" Target="https://forums.balena.io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balena-io-playground" TargetMode="External"/><Relationship Id="rId4" Type="http://schemas.openxmlformats.org/officeDocument/2006/relationships/hyperlink" Target="https://www.hackster.io/raspberry-pi/products/sense-hat" TargetMode="External"/><Relationship Id="rId5" Type="http://schemas.openxmlformats.org/officeDocument/2006/relationships/hyperlink" Target="https://www.raspberrypi.org/blog/sense-hat-projects/" TargetMode="External"/><Relationship Id="rId6" Type="http://schemas.openxmlformats.org/officeDocument/2006/relationships/hyperlink" Target="https://forums.balena.io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0" Type="http://schemas.openxmlformats.org/officeDocument/2006/relationships/image" Target="../media/image12.jpg"/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Relationship Id="rId4" Type="http://schemas.openxmlformats.org/officeDocument/2006/relationships/image" Target="../media/image9.jpg"/><Relationship Id="rId9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20.png"/><Relationship Id="rId7" Type="http://schemas.openxmlformats.org/officeDocument/2006/relationships/image" Target="../media/image10.png"/><Relationship Id="rId8" Type="http://schemas.openxmlformats.org/officeDocument/2006/relationships/image" Target="../media/image2.png"/></Relationships>
</file>

<file path=ppt/slides/_rels/slide3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jp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2.png"/><Relationship Id="rId5" Type="http://schemas.openxmlformats.org/officeDocument/2006/relationships/image" Target="../media/image9.jpg"/><Relationship Id="rId6" Type="http://schemas.openxmlformats.org/officeDocument/2006/relationships/image" Target="../media/image6.png"/><Relationship Id="rId7" Type="http://schemas.openxmlformats.org/officeDocument/2006/relationships/image" Target="../media/image20.png"/><Relationship Id="rId8" Type="http://schemas.openxmlformats.org/officeDocument/2006/relationships/image" Target="../media/image1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3.png"/><Relationship Id="rId4" Type="http://schemas.openxmlformats.org/officeDocument/2006/relationships/image" Target="../media/image3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1.png"/><Relationship Id="rId4" Type="http://schemas.openxmlformats.org/officeDocument/2006/relationships/image" Target="../media/image3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8.png"/><Relationship Id="rId4" Type="http://schemas.openxmlformats.org/officeDocument/2006/relationships/image" Target="../media/image4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7.jpg"/><Relationship Id="rId4" Type="http://schemas.openxmlformats.org/officeDocument/2006/relationships/image" Target="../media/image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3.png"/><Relationship Id="rId4" Type="http://schemas.openxmlformats.org/officeDocument/2006/relationships/image" Target="../media/image39.png"/><Relationship Id="rId5" Type="http://schemas.openxmlformats.org/officeDocument/2006/relationships/image" Target="../media/image42.png"/><Relationship Id="rId6" Type="http://schemas.openxmlformats.org/officeDocument/2006/relationships/image" Target="../media/image3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Relationship Id="rId5" Type="http://schemas.openxmlformats.org/officeDocument/2006/relationships/image" Target="../media/image36.png"/><Relationship Id="rId6" Type="http://schemas.openxmlformats.org/officeDocument/2006/relationships/image" Target="../media/image4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48.png"/><Relationship Id="rId6" Type="http://schemas.openxmlformats.org/officeDocument/2006/relationships/image" Target="../media/image5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1.png"/><Relationship Id="rId4" Type="http://schemas.openxmlformats.org/officeDocument/2006/relationships/image" Target="../media/image56.png"/><Relationship Id="rId5" Type="http://schemas.openxmlformats.org/officeDocument/2006/relationships/image" Target="../media/image50.png"/><Relationship Id="rId6" Type="http://schemas.openxmlformats.org/officeDocument/2006/relationships/image" Target="../media/image5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2.png"/><Relationship Id="rId4" Type="http://schemas.openxmlformats.org/officeDocument/2006/relationships/image" Target="../media/image6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5.png"/><Relationship Id="rId4" Type="http://schemas.openxmlformats.org/officeDocument/2006/relationships/image" Target="../media/image49.png"/></Relationships>
</file>

<file path=ppt/slides/_rels/slide66.xml.rels><?xml version="1.0" encoding="UTF-8" standalone="yes"?><Relationships xmlns="http://schemas.openxmlformats.org/package/2006/relationships"><Relationship Id="rId10" Type="http://schemas.openxmlformats.org/officeDocument/2006/relationships/image" Target="../media/image62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8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3.png"/><Relationship Id="rId8" Type="http://schemas.openxmlformats.org/officeDocument/2006/relationships/image" Target="../media/image57.png"/></Relationships>
</file>

<file path=ppt/slides/_rels/slide67.xml.rels><?xml version="1.0" encoding="UTF-8" standalone="yes"?><Relationships xmlns="http://schemas.openxmlformats.org/package/2006/relationships"><Relationship Id="rId11" Type="http://schemas.openxmlformats.org/officeDocument/2006/relationships/image" Target="../media/image75.png"/><Relationship Id="rId10" Type="http://schemas.openxmlformats.org/officeDocument/2006/relationships/image" Target="../media/image74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68.png"/><Relationship Id="rId5" Type="http://schemas.openxmlformats.org/officeDocument/2006/relationships/image" Target="../media/image70.png"/><Relationship Id="rId6" Type="http://schemas.openxmlformats.org/officeDocument/2006/relationships/image" Target="../media/image73.png"/><Relationship Id="rId7" Type="http://schemas.openxmlformats.org/officeDocument/2006/relationships/image" Target="../media/image69.png"/><Relationship Id="rId8" Type="http://schemas.openxmlformats.org/officeDocument/2006/relationships/image" Target="../media/image7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7.png"/><Relationship Id="rId4" Type="http://schemas.openxmlformats.org/officeDocument/2006/relationships/image" Target="../media/image83.png"/><Relationship Id="rId9" Type="http://schemas.openxmlformats.org/officeDocument/2006/relationships/image" Target="../media/image85.png"/><Relationship Id="rId5" Type="http://schemas.openxmlformats.org/officeDocument/2006/relationships/image" Target="../media/image78.png"/><Relationship Id="rId6" Type="http://schemas.openxmlformats.org/officeDocument/2006/relationships/image" Target="../media/image80.png"/><Relationship Id="rId7" Type="http://schemas.openxmlformats.org/officeDocument/2006/relationships/image" Target="../media/image82.png"/><Relationship Id="rId8" Type="http://schemas.openxmlformats.org/officeDocument/2006/relationships/image" Target="../media/image7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7.png"/><Relationship Id="rId4" Type="http://schemas.openxmlformats.org/officeDocument/2006/relationships/image" Target="../media/image83.png"/><Relationship Id="rId9" Type="http://schemas.openxmlformats.org/officeDocument/2006/relationships/image" Target="../media/image85.png"/><Relationship Id="rId5" Type="http://schemas.openxmlformats.org/officeDocument/2006/relationships/image" Target="../media/image78.png"/><Relationship Id="rId6" Type="http://schemas.openxmlformats.org/officeDocument/2006/relationships/image" Target="../media/image80.png"/><Relationship Id="rId7" Type="http://schemas.openxmlformats.org/officeDocument/2006/relationships/image" Target="../media/image82.png"/><Relationship Id="rId8" Type="http://schemas.openxmlformats.org/officeDocument/2006/relationships/image" Target="../media/image7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title"/>
          </p:nvPr>
        </p:nvSpPr>
        <p:spPr>
          <a:xfrm>
            <a:off x="904800" y="1596600"/>
            <a:ext cx="73344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slide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7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(only)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8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</a:t>
            </a:r>
            <a:endParaRPr/>
          </a:p>
        </p:txBody>
      </p:sp>
      <p:sp>
        <p:nvSpPr>
          <p:cNvPr id="210" name="Google Shape;210;p48"/>
          <p:cNvSpPr txBox="1"/>
          <p:nvPr>
            <p:ph idx="1" type="body"/>
          </p:nvPr>
        </p:nvSpPr>
        <p:spPr>
          <a:xfrm>
            <a:off x="464100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Lorem ipsum dolor sit amet, consetetur sadipscing elitr, sed diam nonumy eirmod tempor invidunt ut labore et dolore magna aliquyam erat, sed diam voluptua.</a:t>
            </a:r>
            <a:endParaRPr/>
          </a:p>
        </p:txBody>
      </p:sp>
      <p:sp>
        <p:nvSpPr>
          <p:cNvPr id="211" name="Google Shape;211;p48"/>
          <p:cNvSpPr txBox="1"/>
          <p:nvPr>
            <p:ph idx="2" type="body"/>
          </p:nvPr>
        </p:nvSpPr>
        <p:spPr>
          <a:xfrm>
            <a:off x="4567325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Lorem ipsum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Lorem ipsum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Lorem ipsum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Lorem ipsum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Lorem ipsum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Lorem ipsum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9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217" name="Google Shape;217;p49"/>
          <p:cNvSpPr txBox="1"/>
          <p:nvPr>
            <p:ph idx="1" type="body"/>
          </p:nvPr>
        </p:nvSpPr>
        <p:spPr>
          <a:xfrm>
            <a:off x="464100" y="1152475"/>
            <a:ext cx="812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Lorem ipsum dolor sit amet, consetetur sadipscing elitr, sed diam nonumy eirmod tempor invidunt ut labore et dolore magna aliquyam erat, sed diam voluptua.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0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223" name="Google Shape;223;p50"/>
          <p:cNvSpPr txBox="1"/>
          <p:nvPr/>
        </p:nvSpPr>
        <p:spPr>
          <a:xfrm>
            <a:off x="464100" y="1319925"/>
            <a:ext cx="7182900" cy="26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Clr>
                <a:srgbClr val="FDD757"/>
              </a:buClr>
              <a:buSzPts val="1600"/>
              <a:buFont typeface="Source Sans Pro"/>
              <a:buChar char="●"/>
            </a:pPr>
            <a:r>
              <a:rPr lang="en" sz="1600" u="sng">
                <a:solidFill>
                  <a:srgbClr val="FDD757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https://github.com/balena-io-playground</a:t>
            </a:r>
            <a:endParaRPr sz="1600">
              <a:solidFill>
                <a:srgbClr val="FDD75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Clr>
                <a:srgbClr val="FDD757"/>
              </a:buClr>
              <a:buSzPts val="1600"/>
              <a:buFont typeface="Source Sans Pro"/>
              <a:buChar char="●"/>
            </a:pPr>
            <a:r>
              <a:rPr lang="en" sz="1600" u="sng">
                <a:solidFill>
                  <a:srgbClr val="FDD757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https://www.hackster.io/raspberry-pi/products/sense-hat</a:t>
            </a:r>
            <a:endParaRPr sz="1600">
              <a:solidFill>
                <a:srgbClr val="FDD75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Clr>
                <a:srgbClr val="FDD757"/>
              </a:buClr>
              <a:buSzPts val="1600"/>
              <a:buFont typeface="Source Sans Pro"/>
              <a:buChar char="●"/>
            </a:pPr>
            <a:r>
              <a:rPr lang="en" sz="1600" u="sng">
                <a:solidFill>
                  <a:srgbClr val="FDD757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https://www.raspberrypi.org/blog/sense-hat-projects/</a:t>
            </a:r>
            <a:endParaRPr sz="1600">
              <a:solidFill>
                <a:srgbClr val="FDD75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Clr>
                <a:srgbClr val="FDD757"/>
              </a:buClr>
              <a:buSzPts val="1600"/>
              <a:buFont typeface="Source Sans Pro"/>
              <a:buChar char="●"/>
            </a:pPr>
            <a:r>
              <a:rPr lang="en" sz="1600" u="sng">
                <a:solidFill>
                  <a:srgbClr val="FDD757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https://forums.balena.io</a:t>
            </a:r>
            <a:endParaRPr sz="1600">
              <a:solidFill>
                <a:srgbClr val="FDD75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1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get started</a:t>
            </a:r>
            <a:endParaRPr/>
          </a:p>
        </p:txBody>
      </p:sp>
      <p:sp>
        <p:nvSpPr>
          <p:cNvPr id="229" name="Google Shape;229;p51"/>
          <p:cNvSpPr txBox="1"/>
          <p:nvPr/>
        </p:nvSpPr>
        <p:spPr>
          <a:xfrm>
            <a:off x="2973961" y="1516250"/>
            <a:ext cx="3394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Create an account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0" name="Google Shape;230;p51"/>
          <p:cNvSpPr/>
          <p:nvPr/>
        </p:nvSpPr>
        <p:spPr>
          <a:xfrm>
            <a:off x="2296886" y="1516250"/>
            <a:ext cx="520500" cy="520500"/>
          </a:xfrm>
          <a:prstGeom prst="ellipse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9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2400">
              <a:solidFill>
                <a:srgbClr val="29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31" name="Google Shape;231;p51"/>
          <p:cNvCxnSpPr>
            <a:stCxn id="230" idx="4"/>
            <a:endCxn id="232" idx="0"/>
          </p:cNvCxnSpPr>
          <p:nvPr/>
        </p:nvCxnSpPr>
        <p:spPr>
          <a:xfrm>
            <a:off x="2557136" y="2036750"/>
            <a:ext cx="0" cy="304800"/>
          </a:xfrm>
          <a:prstGeom prst="straightConnector1">
            <a:avLst/>
          </a:prstGeom>
          <a:noFill/>
          <a:ln cap="flat" cmpd="sng" w="19050">
            <a:solidFill>
              <a:srgbClr val="5B82A7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32" name="Google Shape;232;p51"/>
          <p:cNvSpPr/>
          <p:nvPr/>
        </p:nvSpPr>
        <p:spPr>
          <a:xfrm>
            <a:off x="2296886" y="2341550"/>
            <a:ext cx="520500" cy="520500"/>
          </a:xfrm>
          <a:prstGeom prst="ellipse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9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endParaRPr sz="2400">
              <a:solidFill>
                <a:srgbClr val="29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3" name="Google Shape;233;p51"/>
          <p:cNvSpPr/>
          <p:nvPr/>
        </p:nvSpPr>
        <p:spPr>
          <a:xfrm>
            <a:off x="2296886" y="3166850"/>
            <a:ext cx="520500" cy="520500"/>
          </a:xfrm>
          <a:prstGeom prst="ellipse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9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  <a:endParaRPr sz="2400">
              <a:solidFill>
                <a:srgbClr val="29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4" name="Google Shape;234;p51"/>
          <p:cNvSpPr/>
          <p:nvPr/>
        </p:nvSpPr>
        <p:spPr>
          <a:xfrm>
            <a:off x="2296886" y="3992150"/>
            <a:ext cx="520500" cy="520500"/>
          </a:xfrm>
          <a:prstGeom prst="ellipse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9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  <a:endParaRPr sz="2400">
              <a:solidFill>
                <a:srgbClr val="29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35" name="Google Shape;235;p51"/>
          <p:cNvCxnSpPr/>
          <p:nvPr/>
        </p:nvCxnSpPr>
        <p:spPr>
          <a:xfrm>
            <a:off x="2557136" y="2862050"/>
            <a:ext cx="0" cy="304800"/>
          </a:xfrm>
          <a:prstGeom prst="straightConnector1">
            <a:avLst/>
          </a:prstGeom>
          <a:noFill/>
          <a:ln cap="flat" cmpd="sng" w="19050">
            <a:solidFill>
              <a:srgbClr val="5B82A7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36" name="Google Shape;236;p51"/>
          <p:cNvCxnSpPr/>
          <p:nvPr/>
        </p:nvCxnSpPr>
        <p:spPr>
          <a:xfrm>
            <a:off x="2557136" y="3687350"/>
            <a:ext cx="0" cy="304800"/>
          </a:xfrm>
          <a:prstGeom prst="straightConnector1">
            <a:avLst/>
          </a:prstGeom>
          <a:noFill/>
          <a:ln cap="flat" cmpd="sng" w="19050">
            <a:solidFill>
              <a:srgbClr val="5B82A7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37" name="Google Shape;237;p51"/>
          <p:cNvSpPr txBox="1"/>
          <p:nvPr/>
        </p:nvSpPr>
        <p:spPr>
          <a:xfrm>
            <a:off x="2973961" y="2340450"/>
            <a:ext cx="3394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Create an application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8" name="Google Shape;238;p51"/>
          <p:cNvSpPr txBox="1"/>
          <p:nvPr/>
        </p:nvSpPr>
        <p:spPr>
          <a:xfrm>
            <a:off x="2973961" y="3119600"/>
            <a:ext cx="3394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Add your device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9" name="Google Shape;239;p51"/>
          <p:cNvSpPr txBox="1"/>
          <p:nvPr/>
        </p:nvSpPr>
        <p:spPr>
          <a:xfrm>
            <a:off x="2973961" y="3944900"/>
            <a:ext cx="3394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Push your code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2"/>
          <p:cNvSpPr txBox="1"/>
          <p:nvPr>
            <p:ph type="title"/>
          </p:nvPr>
        </p:nvSpPr>
        <p:spPr>
          <a:xfrm>
            <a:off x="1105981" y="445025"/>
            <a:ext cx="7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step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3"/>
          <p:cNvSpPr txBox="1"/>
          <p:nvPr/>
        </p:nvSpPr>
        <p:spPr>
          <a:xfrm>
            <a:off x="1256716" y="1420700"/>
            <a:ext cx="6507300" cy="257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SSID</a:t>
            </a:r>
            <a:endParaRPr sz="2400">
              <a:solidFill>
                <a:srgbClr val="FFFFFF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BALENA</a:t>
            </a:r>
            <a:endParaRPr sz="3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Password</a:t>
            </a:r>
            <a:endParaRPr sz="2400">
              <a:solidFill>
                <a:srgbClr val="FFFFFF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spoon jumped over the moon</a:t>
            </a:r>
            <a:endParaRPr sz="3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0" name="Google Shape;250;p53"/>
          <p:cNvSpPr txBox="1"/>
          <p:nvPr/>
        </p:nvSpPr>
        <p:spPr>
          <a:xfrm>
            <a:off x="1226100" y="445025"/>
            <a:ext cx="2745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Wifi login</a:t>
            </a:r>
            <a:endParaRPr sz="28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51" name="Google Shape;25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450" y="510188"/>
            <a:ext cx="627300" cy="44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4"/>
          <p:cNvSpPr txBox="1"/>
          <p:nvPr>
            <p:ph type="title"/>
          </p:nvPr>
        </p:nvSpPr>
        <p:spPr>
          <a:xfrm>
            <a:off x="2110050" y="1788600"/>
            <a:ext cx="4923900" cy="15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text here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7875" y="693851"/>
            <a:ext cx="2468250" cy="330745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9"/>
          <p:cNvSpPr txBox="1"/>
          <p:nvPr/>
        </p:nvSpPr>
        <p:spPr>
          <a:xfrm>
            <a:off x="0" y="420700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Title</a:t>
            </a:r>
            <a:endParaRPr sz="1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7"/>
          <p:cNvSpPr txBox="1"/>
          <p:nvPr>
            <p:ph type="title"/>
          </p:nvPr>
        </p:nvSpPr>
        <p:spPr>
          <a:xfrm>
            <a:off x="4131125" y="1368000"/>
            <a:ext cx="20022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8F9FD"/>
                </a:solidFill>
              </a:rPr>
              <a:t>Light</a:t>
            </a:r>
            <a:endParaRPr>
              <a:solidFill>
                <a:srgbClr val="F8F9FD"/>
              </a:solidFill>
            </a:endParaRPr>
          </a:p>
        </p:txBody>
      </p:sp>
      <p:sp>
        <p:nvSpPr>
          <p:cNvPr id="270" name="Google Shape;270;p57"/>
          <p:cNvSpPr/>
          <p:nvPr/>
        </p:nvSpPr>
        <p:spPr>
          <a:xfrm>
            <a:off x="2733000" y="1979850"/>
            <a:ext cx="1173600" cy="1173600"/>
          </a:xfrm>
          <a:prstGeom prst="ellipse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57"/>
          <p:cNvSpPr txBox="1"/>
          <p:nvPr/>
        </p:nvSpPr>
        <p:spPr>
          <a:xfrm>
            <a:off x="4276025" y="2792200"/>
            <a:ext cx="949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8F9FD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#F8F9FD</a:t>
            </a:r>
            <a:endParaRPr>
              <a:solidFill>
                <a:srgbClr val="F8F9FD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8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Title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9"/>
          <p:cNvSpPr txBox="1"/>
          <p:nvPr>
            <p:ph type="ctrTitle"/>
          </p:nvPr>
        </p:nvSpPr>
        <p:spPr>
          <a:xfrm>
            <a:off x="753225" y="1935675"/>
            <a:ext cx="7637700" cy="21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title</a:t>
            </a:r>
            <a:endParaRPr/>
          </a:p>
        </p:txBody>
      </p:sp>
      <p:sp>
        <p:nvSpPr>
          <p:cNvPr id="282" name="Google Shape;282;p59"/>
          <p:cNvSpPr txBox="1"/>
          <p:nvPr>
            <p:ph idx="1" type="subTitle"/>
          </p:nvPr>
        </p:nvSpPr>
        <p:spPr>
          <a:xfrm>
            <a:off x="311700" y="1414875"/>
            <a:ext cx="8520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Upper subtitle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title</a:t>
            </a:r>
            <a:endParaRPr/>
          </a:p>
        </p:txBody>
      </p:sp>
      <p:sp>
        <p:nvSpPr>
          <p:cNvPr id="288" name="Google Shape;288;p60"/>
          <p:cNvSpPr txBox="1"/>
          <p:nvPr>
            <p:ph idx="1" type="subTitle"/>
          </p:nvPr>
        </p:nvSpPr>
        <p:spPr>
          <a:xfrm>
            <a:off x="311700" y="2757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Lower subtitle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61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(only)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62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299" name="Google Shape;299;p62"/>
          <p:cNvSpPr txBox="1"/>
          <p:nvPr>
            <p:ph idx="1" type="body"/>
          </p:nvPr>
        </p:nvSpPr>
        <p:spPr>
          <a:xfrm>
            <a:off x="464100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Lorem ipsum dolor sit amet, consetetur sadipscing elitr, sed diam nonumy eirmod tempor invidunt ut labore et dolore magna aliquyam erat, sed diam voluptua.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62"/>
          <p:cNvSpPr txBox="1"/>
          <p:nvPr>
            <p:ph idx="2" type="body"/>
          </p:nvPr>
        </p:nvSpPr>
        <p:spPr>
          <a:xfrm>
            <a:off x="4567325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</a:pPr>
            <a:r>
              <a:rPr lang="en">
                <a:solidFill>
                  <a:srgbClr val="29506F"/>
                </a:solidFill>
              </a:rPr>
              <a:t>Lorem ipsum</a:t>
            </a:r>
            <a:endParaRPr>
              <a:solidFill>
                <a:srgbClr val="29506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</a:pPr>
            <a:r>
              <a:rPr lang="en">
                <a:solidFill>
                  <a:srgbClr val="29506F"/>
                </a:solidFill>
              </a:rPr>
              <a:t>Lorem ipsum </a:t>
            </a:r>
            <a:endParaRPr>
              <a:solidFill>
                <a:srgbClr val="29506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</a:pPr>
            <a:r>
              <a:rPr lang="en">
                <a:solidFill>
                  <a:srgbClr val="29506F"/>
                </a:solidFill>
              </a:rPr>
              <a:t>Lorem ipsum </a:t>
            </a:r>
            <a:endParaRPr>
              <a:solidFill>
                <a:srgbClr val="29506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</a:pPr>
            <a:r>
              <a:rPr lang="en">
                <a:solidFill>
                  <a:srgbClr val="29506F"/>
                </a:solidFill>
              </a:rPr>
              <a:t>Lorem ipsum </a:t>
            </a:r>
            <a:endParaRPr>
              <a:solidFill>
                <a:srgbClr val="29506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</a:pPr>
            <a:r>
              <a:rPr lang="en">
                <a:solidFill>
                  <a:srgbClr val="29506F"/>
                </a:solidFill>
              </a:rPr>
              <a:t>Lorem ipsum </a:t>
            </a:r>
            <a:endParaRPr>
              <a:solidFill>
                <a:srgbClr val="29506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</a:pPr>
            <a:r>
              <a:rPr lang="en">
                <a:solidFill>
                  <a:srgbClr val="29506F"/>
                </a:solidFill>
              </a:rPr>
              <a:t>Lorem ipsum </a:t>
            </a:r>
            <a:endParaRPr>
              <a:solidFill>
                <a:srgbClr val="29506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29506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3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306" name="Google Shape;306;p63"/>
          <p:cNvSpPr txBox="1"/>
          <p:nvPr>
            <p:ph idx="1" type="body"/>
          </p:nvPr>
        </p:nvSpPr>
        <p:spPr>
          <a:xfrm>
            <a:off x="464100" y="1152475"/>
            <a:ext cx="812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Lorem ipsum dolor sit amet, consetetur sadipscing elitr, sed diam nonumy eirmod tempor invidunt ut labore et dolore magna aliquyam erat, sed diam voluptua.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4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312" name="Google Shape;312;p64"/>
          <p:cNvSpPr txBox="1"/>
          <p:nvPr>
            <p:ph idx="1" type="body"/>
          </p:nvPr>
        </p:nvSpPr>
        <p:spPr>
          <a:xfrm>
            <a:off x="464100" y="1152475"/>
            <a:ext cx="812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1600"/>
              <a:buFont typeface="Source Sans Pro"/>
              <a:buChar char="●"/>
            </a:pPr>
            <a:r>
              <a:rPr lang="en" sz="1600" u="sng">
                <a:solidFill>
                  <a:srgbClr val="00AEE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https://github.com/balena-io-playground</a:t>
            </a:r>
            <a:endParaRPr sz="1600">
              <a:solidFill>
                <a:srgbClr val="00AEEF"/>
              </a:solidFill>
            </a:endParaRPr>
          </a:p>
          <a:p>
            <a:pPr indent="-330200" lvl="0" marL="457200" rtl="0" algn="l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1600"/>
              <a:buFont typeface="Source Sans Pro"/>
              <a:buChar char="●"/>
            </a:pPr>
            <a:r>
              <a:rPr lang="en" sz="1600" u="sng">
                <a:solidFill>
                  <a:srgbClr val="00AEE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https://www.hackster.io/raspberry-pi/products/sense-hat</a:t>
            </a:r>
            <a:endParaRPr sz="1600">
              <a:solidFill>
                <a:srgbClr val="00AEEF"/>
              </a:solidFill>
            </a:endParaRPr>
          </a:p>
          <a:p>
            <a:pPr indent="-330200" lvl="0" marL="457200" rtl="0" algn="l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1600"/>
              <a:buFont typeface="Source Sans Pro"/>
              <a:buChar char="●"/>
            </a:pPr>
            <a:r>
              <a:rPr lang="en" sz="1600" u="sng">
                <a:solidFill>
                  <a:srgbClr val="00AEE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https://www.raspberrypi.org/blog/sense-hat-projects/</a:t>
            </a:r>
            <a:endParaRPr sz="1600">
              <a:solidFill>
                <a:srgbClr val="00AEEF"/>
              </a:solidFill>
            </a:endParaRPr>
          </a:p>
          <a:p>
            <a:pPr indent="-330200" lvl="0" marL="457200" rtl="0" algn="l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1600"/>
              <a:buFont typeface="Source Sans Pro"/>
              <a:buChar char="●"/>
            </a:pPr>
            <a:r>
              <a:rPr lang="en" sz="1600" u="sng">
                <a:solidFill>
                  <a:srgbClr val="00AEEF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https://forums.balena.io</a:t>
            </a:r>
            <a:endParaRPr>
              <a:solidFill>
                <a:srgbClr val="00AEE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5"/>
          <p:cNvSpPr txBox="1"/>
          <p:nvPr>
            <p:ph type="title"/>
          </p:nvPr>
        </p:nvSpPr>
        <p:spPr>
          <a:xfrm>
            <a:off x="1105981" y="445025"/>
            <a:ext cx="7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step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0"/>
          <p:cNvSpPr txBox="1"/>
          <p:nvPr/>
        </p:nvSpPr>
        <p:spPr>
          <a:xfrm>
            <a:off x="1687950" y="3303075"/>
            <a:ext cx="5545500" cy="97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SUMMIT 2019</a:t>
            </a:r>
            <a:endParaRPr sz="5200">
              <a:solidFill>
                <a:srgbClr val="FFFFFF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62" name="Google Shape;162;p40"/>
          <p:cNvSpPr txBox="1"/>
          <p:nvPr/>
        </p:nvSpPr>
        <p:spPr>
          <a:xfrm>
            <a:off x="2348700" y="4231400"/>
            <a:ext cx="42240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FCAD4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17 Oct 2019 | All Hands Presentation</a:t>
            </a:r>
            <a:endParaRPr sz="1900">
              <a:solidFill>
                <a:srgbClr val="BFCAD4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163" name="Google Shape;16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988" y="609600"/>
            <a:ext cx="3495420" cy="276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8"/>
          <p:cNvSpPr txBox="1"/>
          <p:nvPr>
            <p:ph type="title"/>
          </p:nvPr>
        </p:nvSpPr>
        <p:spPr>
          <a:xfrm>
            <a:off x="904800" y="1596600"/>
            <a:ext cx="73344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69"/>
          <p:cNvGrpSpPr/>
          <p:nvPr/>
        </p:nvGrpSpPr>
        <p:grpSpPr>
          <a:xfrm>
            <a:off x="508950" y="567654"/>
            <a:ext cx="8126100" cy="1081242"/>
            <a:chOff x="236414" y="3720823"/>
            <a:chExt cx="7571136" cy="1007400"/>
          </a:xfrm>
        </p:grpSpPr>
        <p:sp>
          <p:nvSpPr>
            <p:cNvPr id="336" name="Google Shape;336;p69"/>
            <p:cNvSpPr/>
            <p:nvPr/>
          </p:nvSpPr>
          <p:spPr>
            <a:xfrm>
              <a:off x="3511318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69"/>
            <p:cNvSpPr/>
            <p:nvPr/>
          </p:nvSpPr>
          <p:spPr>
            <a:xfrm>
              <a:off x="4611258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69"/>
            <p:cNvSpPr/>
            <p:nvPr/>
          </p:nvSpPr>
          <p:spPr>
            <a:xfrm>
              <a:off x="2419683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69"/>
            <p:cNvSpPr/>
            <p:nvPr/>
          </p:nvSpPr>
          <p:spPr>
            <a:xfrm>
              <a:off x="236414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69"/>
            <p:cNvSpPr/>
            <p:nvPr/>
          </p:nvSpPr>
          <p:spPr>
            <a:xfrm>
              <a:off x="1328049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69"/>
            <p:cNvSpPr/>
            <p:nvPr/>
          </p:nvSpPr>
          <p:spPr>
            <a:xfrm>
              <a:off x="6800451" y="3720823"/>
              <a:ext cx="1007100" cy="10071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69"/>
            <p:cNvSpPr/>
            <p:nvPr/>
          </p:nvSpPr>
          <p:spPr>
            <a:xfrm>
              <a:off x="5708816" y="3720823"/>
              <a:ext cx="1007100" cy="10071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3" name="Google Shape;343;p69"/>
          <p:cNvSpPr/>
          <p:nvPr/>
        </p:nvSpPr>
        <p:spPr>
          <a:xfrm>
            <a:off x="370925" y="414575"/>
            <a:ext cx="1126500" cy="346800"/>
          </a:xfrm>
          <a:prstGeom prst="roundRect">
            <a:avLst>
              <a:gd fmla="val 50000" name="adj"/>
            </a:avLst>
          </a:prstGeom>
          <a:solidFill>
            <a:srgbClr val="E3F2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AEE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Category 1</a:t>
            </a:r>
            <a:endParaRPr sz="1200">
              <a:solidFill>
                <a:srgbClr val="00AEE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grpSp>
        <p:nvGrpSpPr>
          <p:cNvPr id="344" name="Google Shape;344;p69"/>
          <p:cNvGrpSpPr/>
          <p:nvPr/>
        </p:nvGrpSpPr>
        <p:grpSpPr>
          <a:xfrm>
            <a:off x="541135" y="2091654"/>
            <a:ext cx="8126100" cy="1081242"/>
            <a:chOff x="236414" y="3720823"/>
            <a:chExt cx="7571136" cy="1007400"/>
          </a:xfrm>
        </p:grpSpPr>
        <p:sp>
          <p:nvSpPr>
            <p:cNvPr id="345" name="Google Shape;345;p69"/>
            <p:cNvSpPr/>
            <p:nvPr/>
          </p:nvSpPr>
          <p:spPr>
            <a:xfrm>
              <a:off x="3511318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69"/>
            <p:cNvSpPr/>
            <p:nvPr/>
          </p:nvSpPr>
          <p:spPr>
            <a:xfrm>
              <a:off x="4611258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69"/>
            <p:cNvSpPr/>
            <p:nvPr/>
          </p:nvSpPr>
          <p:spPr>
            <a:xfrm>
              <a:off x="2419683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69"/>
            <p:cNvSpPr/>
            <p:nvPr/>
          </p:nvSpPr>
          <p:spPr>
            <a:xfrm>
              <a:off x="236414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69"/>
            <p:cNvSpPr/>
            <p:nvPr/>
          </p:nvSpPr>
          <p:spPr>
            <a:xfrm>
              <a:off x="1328049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69"/>
            <p:cNvSpPr/>
            <p:nvPr/>
          </p:nvSpPr>
          <p:spPr>
            <a:xfrm>
              <a:off x="6800451" y="3720823"/>
              <a:ext cx="1007100" cy="10071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69"/>
            <p:cNvSpPr/>
            <p:nvPr/>
          </p:nvSpPr>
          <p:spPr>
            <a:xfrm>
              <a:off x="5708816" y="3720823"/>
              <a:ext cx="1007100" cy="10071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69"/>
          <p:cNvSpPr/>
          <p:nvPr/>
        </p:nvSpPr>
        <p:spPr>
          <a:xfrm>
            <a:off x="403100" y="1938575"/>
            <a:ext cx="1094400" cy="346800"/>
          </a:xfrm>
          <a:prstGeom prst="roundRect">
            <a:avLst>
              <a:gd fmla="val 50000" name="adj"/>
            </a:avLst>
          </a:prstGeom>
          <a:solidFill>
            <a:srgbClr val="E3F2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AEE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Category 2</a:t>
            </a:r>
            <a:endParaRPr sz="1200">
              <a:solidFill>
                <a:srgbClr val="00AEE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grpSp>
        <p:nvGrpSpPr>
          <p:cNvPr id="353" name="Google Shape;353;p69"/>
          <p:cNvGrpSpPr/>
          <p:nvPr/>
        </p:nvGrpSpPr>
        <p:grpSpPr>
          <a:xfrm>
            <a:off x="541135" y="3615654"/>
            <a:ext cx="8126100" cy="1081242"/>
            <a:chOff x="236414" y="3720823"/>
            <a:chExt cx="7571136" cy="1007400"/>
          </a:xfrm>
        </p:grpSpPr>
        <p:sp>
          <p:nvSpPr>
            <p:cNvPr id="354" name="Google Shape;354;p69"/>
            <p:cNvSpPr/>
            <p:nvPr/>
          </p:nvSpPr>
          <p:spPr>
            <a:xfrm>
              <a:off x="3511318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69"/>
            <p:cNvSpPr/>
            <p:nvPr/>
          </p:nvSpPr>
          <p:spPr>
            <a:xfrm>
              <a:off x="4611258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69"/>
            <p:cNvSpPr/>
            <p:nvPr/>
          </p:nvSpPr>
          <p:spPr>
            <a:xfrm>
              <a:off x="2419683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69"/>
            <p:cNvSpPr/>
            <p:nvPr/>
          </p:nvSpPr>
          <p:spPr>
            <a:xfrm>
              <a:off x="236414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69"/>
            <p:cNvSpPr/>
            <p:nvPr/>
          </p:nvSpPr>
          <p:spPr>
            <a:xfrm>
              <a:off x="1328049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69"/>
            <p:cNvSpPr/>
            <p:nvPr/>
          </p:nvSpPr>
          <p:spPr>
            <a:xfrm>
              <a:off x="6800451" y="3720823"/>
              <a:ext cx="1007100" cy="10071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69"/>
            <p:cNvSpPr/>
            <p:nvPr/>
          </p:nvSpPr>
          <p:spPr>
            <a:xfrm>
              <a:off x="5708816" y="3720823"/>
              <a:ext cx="1007100" cy="10071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1" name="Google Shape;361;p69"/>
          <p:cNvSpPr/>
          <p:nvPr/>
        </p:nvSpPr>
        <p:spPr>
          <a:xfrm>
            <a:off x="403100" y="3462575"/>
            <a:ext cx="1764600" cy="346800"/>
          </a:xfrm>
          <a:prstGeom prst="roundRect">
            <a:avLst>
              <a:gd fmla="val 50000" name="adj"/>
            </a:avLst>
          </a:prstGeom>
          <a:solidFill>
            <a:srgbClr val="E3F2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AEEF"/>
                </a:solidFill>
                <a:latin typeface="Nunito"/>
                <a:ea typeface="Nunito"/>
                <a:cs typeface="Nunito"/>
                <a:sym typeface="Nunito"/>
              </a:rPr>
              <a:t>Building </a:t>
            </a:r>
            <a:r>
              <a:rPr lang="en" sz="1200">
                <a:solidFill>
                  <a:srgbClr val="00AEE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Automation</a:t>
            </a:r>
            <a:endParaRPr sz="1200">
              <a:solidFill>
                <a:srgbClr val="00AEE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362" name="Google Shape;36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939" y="1026611"/>
            <a:ext cx="816626" cy="266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70"/>
          <p:cNvGrpSpPr/>
          <p:nvPr/>
        </p:nvGrpSpPr>
        <p:grpSpPr>
          <a:xfrm>
            <a:off x="657124" y="238950"/>
            <a:ext cx="7829752" cy="4665600"/>
            <a:chOff x="315256" y="331012"/>
            <a:chExt cx="7829752" cy="4665600"/>
          </a:xfrm>
        </p:grpSpPr>
        <p:sp>
          <p:nvSpPr>
            <p:cNvPr id="368" name="Google Shape;368;p70"/>
            <p:cNvSpPr/>
            <p:nvPr/>
          </p:nvSpPr>
          <p:spPr>
            <a:xfrm>
              <a:off x="5079608" y="193121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70"/>
            <p:cNvSpPr/>
            <p:nvPr/>
          </p:nvSpPr>
          <p:spPr>
            <a:xfrm>
              <a:off x="6679808" y="193121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0" name="Google Shape;370;p70"/>
            <p:cNvGrpSpPr/>
            <p:nvPr/>
          </p:nvGrpSpPr>
          <p:grpSpPr>
            <a:xfrm>
              <a:off x="315256" y="331012"/>
              <a:ext cx="1465200" cy="1465200"/>
              <a:chOff x="907181" y="1680862"/>
              <a:chExt cx="1465200" cy="1465200"/>
            </a:xfrm>
          </p:grpSpPr>
          <p:sp>
            <p:nvSpPr>
              <p:cNvPr id="371" name="Google Shape;371;p70"/>
              <p:cNvSpPr/>
              <p:nvPr/>
            </p:nvSpPr>
            <p:spPr>
              <a:xfrm>
                <a:off x="907181" y="16808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72" name="Google Shape;372;p7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272284" y="2271318"/>
                <a:ext cx="816637" cy="2842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73" name="Google Shape;373;p70"/>
            <p:cNvGrpSpPr/>
            <p:nvPr/>
          </p:nvGrpSpPr>
          <p:grpSpPr>
            <a:xfrm>
              <a:off x="3491491" y="331012"/>
              <a:ext cx="1465200" cy="1465200"/>
              <a:chOff x="4083416" y="1680862"/>
              <a:chExt cx="1465200" cy="1465200"/>
            </a:xfrm>
          </p:grpSpPr>
          <p:sp>
            <p:nvSpPr>
              <p:cNvPr id="374" name="Google Shape;374;p70"/>
              <p:cNvSpPr/>
              <p:nvPr/>
            </p:nvSpPr>
            <p:spPr>
              <a:xfrm>
                <a:off x="4083416" y="16808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75" name="Google Shape;375;p7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171438" y="2273439"/>
                <a:ext cx="1289156" cy="28004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76" name="Google Shape;376;p70"/>
            <p:cNvGrpSpPr/>
            <p:nvPr/>
          </p:nvGrpSpPr>
          <p:grpSpPr>
            <a:xfrm>
              <a:off x="3491491" y="1931212"/>
              <a:ext cx="1465200" cy="1465200"/>
              <a:chOff x="4083416" y="3281062"/>
              <a:chExt cx="1465200" cy="1465200"/>
            </a:xfrm>
          </p:grpSpPr>
          <p:sp>
            <p:nvSpPr>
              <p:cNvPr id="377" name="Google Shape;377;p70"/>
              <p:cNvSpPr/>
              <p:nvPr/>
            </p:nvSpPr>
            <p:spPr>
              <a:xfrm>
                <a:off x="4083416" y="32810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78" name="Google Shape;378;p7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171439" y="3953116"/>
                <a:ext cx="1289153" cy="12109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79" name="Google Shape;379;p70"/>
            <p:cNvGrpSpPr/>
            <p:nvPr/>
          </p:nvGrpSpPr>
          <p:grpSpPr>
            <a:xfrm>
              <a:off x="5079608" y="331012"/>
              <a:ext cx="1465200" cy="1465200"/>
              <a:chOff x="5671533" y="1680862"/>
              <a:chExt cx="1465200" cy="1465200"/>
            </a:xfrm>
          </p:grpSpPr>
          <p:sp>
            <p:nvSpPr>
              <p:cNvPr id="380" name="Google Shape;380;p70"/>
              <p:cNvSpPr/>
              <p:nvPr/>
            </p:nvSpPr>
            <p:spPr>
              <a:xfrm>
                <a:off x="5671533" y="16808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81" name="Google Shape;381;p7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5857689" y="2319286"/>
                <a:ext cx="1092888" cy="1883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2" name="Google Shape;382;p70"/>
            <p:cNvGrpSpPr/>
            <p:nvPr/>
          </p:nvGrpSpPr>
          <p:grpSpPr>
            <a:xfrm>
              <a:off x="315256" y="1931212"/>
              <a:ext cx="1465200" cy="1465200"/>
              <a:chOff x="907181" y="3281062"/>
              <a:chExt cx="1465200" cy="1465200"/>
            </a:xfrm>
          </p:grpSpPr>
          <p:sp>
            <p:nvSpPr>
              <p:cNvPr id="383" name="Google Shape;383;p70"/>
              <p:cNvSpPr/>
              <p:nvPr/>
            </p:nvSpPr>
            <p:spPr>
              <a:xfrm>
                <a:off x="907181" y="32810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84" name="Google Shape;384;p70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1231468" y="3880364"/>
                <a:ext cx="816626" cy="2665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5" name="Google Shape;385;p70"/>
            <p:cNvGrpSpPr/>
            <p:nvPr/>
          </p:nvGrpSpPr>
          <p:grpSpPr>
            <a:xfrm>
              <a:off x="6679808" y="331012"/>
              <a:ext cx="1465200" cy="1465200"/>
              <a:chOff x="7271733" y="1680862"/>
              <a:chExt cx="1465200" cy="1465200"/>
            </a:xfrm>
          </p:grpSpPr>
          <p:sp>
            <p:nvSpPr>
              <p:cNvPr id="386" name="Google Shape;386;p70"/>
              <p:cNvSpPr/>
              <p:nvPr/>
            </p:nvSpPr>
            <p:spPr>
              <a:xfrm>
                <a:off x="7271733" y="16808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87" name="Google Shape;387;p70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15554"/>
              <a:stretch/>
            </p:blipFill>
            <p:spPr>
              <a:xfrm>
                <a:off x="7552795" y="2288082"/>
                <a:ext cx="903076" cy="2507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8" name="Google Shape;388;p70"/>
            <p:cNvGrpSpPr/>
            <p:nvPr/>
          </p:nvGrpSpPr>
          <p:grpSpPr>
            <a:xfrm>
              <a:off x="1903373" y="331012"/>
              <a:ext cx="1465200" cy="1465200"/>
              <a:chOff x="2495298" y="1680862"/>
              <a:chExt cx="1465200" cy="1465200"/>
            </a:xfrm>
          </p:grpSpPr>
          <p:sp>
            <p:nvSpPr>
              <p:cNvPr id="389" name="Google Shape;389;p70"/>
              <p:cNvSpPr/>
              <p:nvPr/>
            </p:nvSpPr>
            <p:spPr>
              <a:xfrm>
                <a:off x="2495298" y="16808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90" name="Google Shape;390;p70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881573" y="2231498"/>
                <a:ext cx="692651" cy="3639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91" name="Google Shape;391;p70"/>
            <p:cNvGrpSpPr/>
            <p:nvPr/>
          </p:nvGrpSpPr>
          <p:grpSpPr>
            <a:xfrm>
              <a:off x="1903373" y="1931212"/>
              <a:ext cx="1465200" cy="1465200"/>
              <a:chOff x="2495298" y="3281062"/>
              <a:chExt cx="1465200" cy="1465200"/>
            </a:xfrm>
          </p:grpSpPr>
          <p:sp>
            <p:nvSpPr>
              <p:cNvPr id="392" name="Google Shape;392;p70"/>
              <p:cNvSpPr/>
              <p:nvPr/>
            </p:nvSpPr>
            <p:spPr>
              <a:xfrm>
                <a:off x="2495298" y="32810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93" name="Google Shape;393;p70"/>
              <p:cNvPicPr preferRelativeResize="0"/>
              <p:nvPr/>
            </p:nvPicPr>
            <p:blipFill rotWithShape="1">
              <a:blip r:embed="rId10">
                <a:alphaModFix/>
              </a:blip>
              <a:srcRect b="32794" l="25079" r="24570" t="33928"/>
              <a:stretch/>
            </p:blipFill>
            <p:spPr>
              <a:xfrm>
                <a:off x="2841879" y="3880362"/>
                <a:ext cx="772038" cy="266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94" name="Google Shape;394;p70"/>
            <p:cNvSpPr/>
            <p:nvPr/>
          </p:nvSpPr>
          <p:spPr>
            <a:xfrm>
              <a:off x="5079608" y="353141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70"/>
            <p:cNvSpPr/>
            <p:nvPr/>
          </p:nvSpPr>
          <p:spPr>
            <a:xfrm>
              <a:off x="6679808" y="353141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6" name="Google Shape;396;p70"/>
            <p:cNvGrpSpPr/>
            <p:nvPr/>
          </p:nvGrpSpPr>
          <p:grpSpPr>
            <a:xfrm>
              <a:off x="3491491" y="3531412"/>
              <a:ext cx="1465200" cy="1465200"/>
              <a:chOff x="4083416" y="3281062"/>
              <a:chExt cx="1465200" cy="1465200"/>
            </a:xfrm>
          </p:grpSpPr>
          <p:sp>
            <p:nvSpPr>
              <p:cNvPr id="397" name="Google Shape;397;p70"/>
              <p:cNvSpPr/>
              <p:nvPr/>
            </p:nvSpPr>
            <p:spPr>
              <a:xfrm>
                <a:off x="4083416" y="32810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98" name="Google Shape;398;p7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171439" y="3953116"/>
                <a:ext cx="1289153" cy="12109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99" name="Google Shape;399;p70"/>
            <p:cNvGrpSpPr/>
            <p:nvPr/>
          </p:nvGrpSpPr>
          <p:grpSpPr>
            <a:xfrm>
              <a:off x="315256" y="3531412"/>
              <a:ext cx="1465200" cy="1465200"/>
              <a:chOff x="907181" y="3281062"/>
              <a:chExt cx="1465200" cy="1465200"/>
            </a:xfrm>
          </p:grpSpPr>
          <p:sp>
            <p:nvSpPr>
              <p:cNvPr id="400" name="Google Shape;400;p70"/>
              <p:cNvSpPr/>
              <p:nvPr/>
            </p:nvSpPr>
            <p:spPr>
              <a:xfrm>
                <a:off x="907181" y="32810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01" name="Google Shape;401;p70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1231468" y="3880364"/>
                <a:ext cx="816626" cy="2665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02" name="Google Shape;402;p70"/>
            <p:cNvGrpSpPr/>
            <p:nvPr/>
          </p:nvGrpSpPr>
          <p:grpSpPr>
            <a:xfrm>
              <a:off x="1903373" y="3531412"/>
              <a:ext cx="1465200" cy="1465200"/>
              <a:chOff x="2495298" y="3281062"/>
              <a:chExt cx="1465200" cy="1465200"/>
            </a:xfrm>
          </p:grpSpPr>
          <p:sp>
            <p:nvSpPr>
              <p:cNvPr id="403" name="Google Shape;403;p70"/>
              <p:cNvSpPr/>
              <p:nvPr/>
            </p:nvSpPr>
            <p:spPr>
              <a:xfrm>
                <a:off x="2495298" y="32810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04" name="Google Shape;404;p70"/>
              <p:cNvPicPr preferRelativeResize="0"/>
              <p:nvPr/>
            </p:nvPicPr>
            <p:blipFill rotWithShape="1">
              <a:blip r:embed="rId10">
                <a:alphaModFix/>
              </a:blip>
              <a:srcRect b="32794" l="25079" r="24570" t="33928"/>
              <a:stretch/>
            </p:blipFill>
            <p:spPr>
              <a:xfrm>
                <a:off x="2841879" y="3880362"/>
                <a:ext cx="772038" cy="266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71"/>
          <p:cNvPicPr preferRelativeResize="0"/>
          <p:nvPr/>
        </p:nvPicPr>
        <p:blipFill rotWithShape="1">
          <a:blip r:embed="rId3">
            <a:alphaModFix/>
          </a:blip>
          <a:srcRect b="0" l="24704" r="0" t="0"/>
          <a:stretch/>
        </p:blipFill>
        <p:spPr>
          <a:xfrm>
            <a:off x="0" y="228600"/>
            <a:ext cx="3401685" cy="4837177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71"/>
          <p:cNvSpPr txBox="1"/>
          <p:nvPr/>
        </p:nvSpPr>
        <p:spPr>
          <a:xfrm>
            <a:off x="633381" y="963813"/>
            <a:ext cx="24702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Customers</a:t>
            </a:r>
            <a:endParaRPr sz="28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1" name="Google Shape;411;p71"/>
          <p:cNvSpPr/>
          <p:nvPr/>
        </p:nvSpPr>
        <p:spPr>
          <a:xfrm>
            <a:off x="5519133" y="3281062"/>
            <a:ext cx="1465200" cy="1465200"/>
          </a:xfrm>
          <a:prstGeom prst="roundRect">
            <a:avLst>
              <a:gd fmla="val 4895" name="adj"/>
            </a:avLst>
          </a:prstGeom>
          <a:solidFill>
            <a:srgbClr val="FFFFFF"/>
          </a:solidFill>
          <a:ln cap="flat" cmpd="sng" w="9525">
            <a:solidFill>
              <a:srgbClr val="E8EBF2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7200000" dist="123825">
              <a:srgbClr val="98ADE3">
                <a:alpha val="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71"/>
          <p:cNvSpPr/>
          <p:nvPr/>
        </p:nvSpPr>
        <p:spPr>
          <a:xfrm>
            <a:off x="7119333" y="3281062"/>
            <a:ext cx="1465200" cy="1465200"/>
          </a:xfrm>
          <a:prstGeom prst="roundRect">
            <a:avLst>
              <a:gd fmla="val 4895" name="adj"/>
            </a:avLst>
          </a:prstGeom>
          <a:solidFill>
            <a:srgbClr val="FFFFFF"/>
          </a:solidFill>
          <a:ln cap="flat" cmpd="sng" w="9525">
            <a:solidFill>
              <a:srgbClr val="E8EBF2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7200000" dist="123825">
              <a:srgbClr val="98ADE3">
                <a:alpha val="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71"/>
          <p:cNvGrpSpPr/>
          <p:nvPr/>
        </p:nvGrpSpPr>
        <p:grpSpPr>
          <a:xfrm>
            <a:off x="754781" y="1680862"/>
            <a:ext cx="1465200" cy="1465200"/>
            <a:chOff x="907181" y="1680862"/>
            <a:chExt cx="1465200" cy="1465200"/>
          </a:xfrm>
        </p:grpSpPr>
        <p:sp>
          <p:nvSpPr>
            <p:cNvPr id="414" name="Google Shape;414;p71"/>
            <p:cNvSpPr/>
            <p:nvPr/>
          </p:nvSpPr>
          <p:spPr>
            <a:xfrm>
              <a:off x="907181" y="168086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15" name="Google Shape;415;p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72284" y="2271318"/>
              <a:ext cx="816637" cy="2842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6" name="Google Shape;416;p71"/>
          <p:cNvGrpSpPr/>
          <p:nvPr/>
        </p:nvGrpSpPr>
        <p:grpSpPr>
          <a:xfrm>
            <a:off x="3931016" y="1680862"/>
            <a:ext cx="1465200" cy="1465200"/>
            <a:chOff x="4083416" y="1680862"/>
            <a:chExt cx="1465200" cy="1465200"/>
          </a:xfrm>
        </p:grpSpPr>
        <p:sp>
          <p:nvSpPr>
            <p:cNvPr id="417" name="Google Shape;417;p71"/>
            <p:cNvSpPr/>
            <p:nvPr/>
          </p:nvSpPr>
          <p:spPr>
            <a:xfrm>
              <a:off x="4083416" y="168086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18" name="Google Shape;418;p7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71438" y="2273439"/>
              <a:ext cx="1289156" cy="2800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9" name="Google Shape;419;p71"/>
          <p:cNvGrpSpPr/>
          <p:nvPr/>
        </p:nvGrpSpPr>
        <p:grpSpPr>
          <a:xfrm>
            <a:off x="3931016" y="3281062"/>
            <a:ext cx="1465200" cy="1465200"/>
            <a:chOff x="4083416" y="3281062"/>
            <a:chExt cx="1465200" cy="1465200"/>
          </a:xfrm>
        </p:grpSpPr>
        <p:sp>
          <p:nvSpPr>
            <p:cNvPr id="420" name="Google Shape;420;p71"/>
            <p:cNvSpPr/>
            <p:nvPr/>
          </p:nvSpPr>
          <p:spPr>
            <a:xfrm>
              <a:off x="4083416" y="328106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21" name="Google Shape;421;p7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171439" y="3953116"/>
              <a:ext cx="1289153" cy="1210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2" name="Google Shape;422;p71"/>
          <p:cNvGrpSpPr/>
          <p:nvPr/>
        </p:nvGrpSpPr>
        <p:grpSpPr>
          <a:xfrm>
            <a:off x="5519133" y="1680862"/>
            <a:ext cx="1465200" cy="1465200"/>
            <a:chOff x="5671533" y="1680862"/>
            <a:chExt cx="1465200" cy="1465200"/>
          </a:xfrm>
        </p:grpSpPr>
        <p:sp>
          <p:nvSpPr>
            <p:cNvPr id="423" name="Google Shape;423;p71"/>
            <p:cNvSpPr/>
            <p:nvPr/>
          </p:nvSpPr>
          <p:spPr>
            <a:xfrm>
              <a:off x="5671533" y="168086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24" name="Google Shape;424;p7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857689" y="2319286"/>
              <a:ext cx="1092888" cy="1883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5" name="Google Shape;425;p71"/>
          <p:cNvGrpSpPr/>
          <p:nvPr/>
        </p:nvGrpSpPr>
        <p:grpSpPr>
          <a:xfrm>
            <a:off x="754781" y="3281062"/>
            <a:ext cx="1465200" cy="1465200"/>
            <a:chOff x="907181" y="3281062"/>
            <a:chExt cx="1465200" cy="1465200"/>
          </a:xfrm>
        </p:grpSpPr>
        <p:sp>
          <p:nvSpPr>
            <p:cNvPr id="426" name="Google Shape;426;p71"/>
            <p:cNvSpPr/>
            <p:nvPr/>
          </p:nvSpPr>
          <p:spPr>
            <a:xfrm>
              <a:off x="907181" y="328106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27" name="Google Shape;427;p7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231468" y="3880364"/>
              <a:ext cx="816626" cy="26659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8" name="Google Shape;428;p71"/>
          <p:cNvGrpSpPr/>
          <p:nvPr/>
        </p:nvGrpSpPr>
        <p:grpSpPr>
          <a:xfrm>
            <a:off x="7119333" y="1680862"/>
            <a:ext cx="1465200" cy="1465200"/>
            <a:chOff x="7271733" y="1680862"/>
            <a:chExt cx="1465200" cy="1465200"/>
          </a:xfrm>
        </p:grpSpPr>
        <p:sp>
          <p:nvSpPr>
            <p:cNvPr id="429" name="Google Shape;429;p71"/>
            <p:cNvSpPr/>
            <p:nvPr/>
          </p:nvSpPr>
          <p:spPr>
            <a:xfrm>
              <a:off x="7271733" y="168086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30" name="Google Shape;430;p71"/>
            <p:cNvPicPr preferRelativeResize="0"/>
            <p:nvPr/>
          </p:nvPicPr>
          <p:blipFill rotWithShape="1">
            <a:blip r:embed="rId9">
              <a:alphaModFix/>
            </a:blip>
            <a:srcRect b="0" l="0" r="0" t="15554"/>
            <a:stretch/>
          </p:blipFill>
          <p:spPr>
            <a:xfrm>
              <a:off x="7552795" y="2288082"/>
              <a:ext cx="903076" cy="2507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1" name="Google Shape;431;p71"/>
          <p:cNvGrpSpPr/>
          <p:nvPr/>
        </p:nvGrpSpPr>
        <p:grpSpPr>
          <a:xfrm>
            <a:off x="2342898" y="1680862"/>
            <a:ext cx="1465200" cy="1465200"/>
            <a:chOff x="2495298" y="1680862"/>
            <a:chExt cx="1465200" cy="1465200"/>
          </a:xfrm>
        </p:grpSpPr>
        <p:sp>
          <p:nvSpPr>
            <p:cNvPr id="432" name="Google Shape;432;p71"/>
            <p:cNvSpPr/>
            <p:nvPr/>
          </p:nvSpPr>
          <p:spPr>
            <a:xfrm>
              <a:off x="2495298" y="168086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33" name="Google Shape;433;p7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881573" y="2231498"/>
              <a:ext cx="692651" cy="36392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4" name="Google Shape;434;p71"/>
          <p:cNvGrpSpPr/>
          <p:nvPr/>
        </p:nvGrpSpPr>
        <p:grpSpPr>
          <a:xfrm>
            <a:off x="2342898" y="3281062"/>
            <a:ext cx="1465200" cy="1465200"/>
            <a:chOff x="2495298" y="3281062"/>
            <a:chExt cx="1465200" cy="1465200"/>
          </a:xfrm>
        </p:grpSpPr>
        <p:sp>
          <p:nvSpPr>
            <p:cNvPr id="435" name="Google Shape;435;p71"/>
            <p:cNvSpPr/>
            <p:nvPr/>
          </p:nvSpPr>
          <p:spPr>
            <a:xfrm>
              <a:off x="2495298" y="328106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36" name="Google Shape;436;p71"/>
            <p:cNvPicPr preferRelativeResize="0"/>
            <p:nvPr/>
          </p:nvPicPr>
          <p:blipFill rotWithShape="1">
            <a:blip r:embed="rId11">
              <a:alphaModFix/>
            </a:blip>
            <a:srcRect b="32794" l="25079" r="24570" t="33928"/>
            <a:stretch/>
          </p:blipFill>
          <p:spPr>
            <a:xfrm>
              <a:off x="2841879" y="3880362"/>
              <a:ext cx="772038" cy="266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72"/>
          <p:cNvPicPr preferRelativeResize="0"/>
          <p:nvPr/>
        </p:nvPicPr>
        <p:blipFill rotWithShape="1">
          <a:blip r:embed="rId3">
            <a:alphaModFix/>
          </a:blip>
          <a:srcRect b="0" l="24891" r="0" t="0"/>
          <a:stretch/>
        </p:blipFill>
        <p:spPr>
          <a:xfrm>
            <a:off x="-2275" y="228600"/>
            <a:ext cx="3401676" cy="4838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2" name="Google Shape;442;p72"/>
          <p:cNvGrpSpPr/>
          <p:nvPr/>
        </p:nvGrpSpPr>
        <p:grpSpPr>
          <a:xfrm>
            <a:off x="2702418" y="3074742"/>
            <a:ext cx="1196804" cy="1196804"/>
            <a:chOff x="1231472" y="3605352"/>
            <a:chExt cx="1140900" cy="1140900"/>
          </a:xfrm>
        </p:grpSpPr>
        <p:sp>
          <p:nvSpPr>
            <p:cNvPr id="443" name="Google Shape;443;p72"/>
            <p:cNvSpPr/>
            <p:nvPr/>
          </p:nvSpPr>
          <p:spPr>
            <a:xfrm>
              <a:off x="1231472" y="3605352"/>
              <a:ext cx="1140900" cy="11409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44" name="Google Shape;444;p7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93609" y="4042504"/>
              <a:ext cx="816626" cy="2665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5" name="Google Shape;445;p72"/>
          <p:cNvSpPr txBox="1"/>
          <p:nvPr/>
        </p:nvSpPr>
        <p:spPr>
          <a:xfrm>
            <a:off x="3975425" y="1905171"/>
            <a:ext cx="4744500" cy="17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A506F"/>
              </a:buClr>
              <a:buSzPts val="1200"/>
              <a:buFont typeface="Source Sans Pro"/>
              <a:buChar char="●"/>
            </a:pPr>
            <a:r>
              <a:rPr lang="en" sz="1200">
                <a:solidFill>
                  <a:srgbClr val="2A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Opendoor is streamlining the process of buying and selling homes across the US</a:t>
            </a:r>
            <a:endParaRPr sz="1200">
              <a:solidFill>
                <a:srgbClr val="2A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1200"/>
              <a:buFont typeface="Nunito"/>
              <a:buChar char="●"/>
            </a:pPr>
            <a:r>
              <a:rPr lang="en" sz="1200">
                <a:solidFill>
                  <a:srgbClr val="2A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Home Experience team at Opendoor uses balena to manage security and monitoring devices in each home </a:t>
            </a:r>
            <a:endParaRPr sz="1200">
              <a:solidFill>
                <a:srgbClr val="2A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1200"/>
              <a:buFont typeface="Source Sans Pro"/>
              <a:buChar char="●"/>
            </a:pPr>
            <a:r>
              <a:rPr lang="en" sz="1200">
                <a:solidFill>
                  <a:srgbClr val="2A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what's the alternative (before/without balena)</a:t>
            </a:r>
            <a:endParaRPr sz="1200">
              <a:solidFill>
                <a:srgbClr val="2A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1200"/>
              <a:buFont typeface="Source Sans Pro"/>
              <a:buChar char="○"/>
            </a:pPr>
            <a:r>
              <a:rPr lang="en" sz="1200">
                <a:solidFill>
                  <a:srgbClr val="2A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internal hacking project, team of x people, cost, status "solution never worked"</a:t>
            </a:r>
            <a:endParaRPr sz="1200">
              <a:solidFill>
                <a:srgbClr val="2A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1200"/>
              <a:buFont typeface="Source Sans Pro"/>
              <a:buChar char="○"/>
            </a:pPr>
            <a:r>
              <a:rPr lang="en" sz="1200">
                <a:solidFill>
                  <a:srgbClr val="2A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saving per update: $50k</a:t>
            </a:r>
            <a:endParaRPr sz="1200">
              <a:solidFill>
                <a:srgbClr val="2A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6" name="Google Shape;446;p72"/>
          <p:cNvSpPr txBox="1"/>
          <p:nvPr/>
        </p:nvSpPr>
        <p:spPr>
          <a:xfrm>
            <a:off x="4109825" y="1260021"/>
            <a:ext cx="24435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A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Opendoor</a:t>
            </a:r>
            <a:endParaRPr sz="3600">
              <a:solidFill>
                <a:srgbClr val="2A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7" name="Google Shape;447;p72"/>
          <p:cNvSpPr/>
          <p:nvPr/>
        </p:nvSpPr>
        <p:spPr>
          <a:xfrm>
            <a:off x="6439975" y="1555221"/>
            <a:ext cx="1188000" cy="346800"/>
          </a:xfrm>
          <a:prstGeom prst="roundRect">
            <a:avLst>
              <a:gd fmla="val 50000" name="adj"/>
            </a:avLst>
          </a:prstGeom>
          <a:solidFill>
            <a:srgbClr val="E3F2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AEE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Case study</a:t>
            </a:r>
            <a:endParaRPr sz="1200">
              <a:solidFill>
                <a:srgbClr val="00AEE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448" name="Google Shape;448;p72"/>
          <p:cNvSpPr txBox="1"/>
          <p:nvPr/>
        </p:nvSpPr>
        <p:spPr>
          <a:xfrm>
            <a:off x="1558925" y="369525"/>
            <a:ext cx="25509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 image </a:t>
            </a:r>
            <a:endParaRPr>
              <a:solidFill>
                <a:srgbClr val="FF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(please ask me @apexider)</a:t>
            </a:r>
            <a:endParaRPr>
              <a:solidFill>
                <a:srgbClr val="FF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3"/>
          <p:cNvSpPr txBox="1"/>
          <p:nvPr>
            <p:ph type="title"/>
          </p:nvPr>
        </p:nvSpPr>
        <p:spPr>
          <a:xfrm>
            <a:off x="904800" y="1596600"/>
            <a:ext cx="73344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Illustration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8062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5"/>
          <p:cNvSpPr txBox="1"/>
          <p:nvPr/>
        </p:nvSpPr>
        <p:spPr>
          <a:xfrm>
            <a:off x="1740300" y="4030275"/>
            <a:ext cx="56634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infrastructure you need to develop, deploy, and manage fleets of connected devices at scale</a:t>
            </a:r>
            <a:endParaRPr sz="18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64" name="Google Shape;464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125" y="282925"/>
            <a:ext cx="5663438" cy="379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6"/>
          <p:cNvSpPr txBox="1"/>
          <p:nvPr/>
        </p:nvSpPr>
        <p:spPr>
          <a:xfrm>
            <a:off x="1740300" y="4030275"/>
            <a:ext cx="56634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9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infrastructure you need to develop, deploy, and manage fleets of connected devices at scale</a:t>
            </a:r>
            <a:endParaRPr sz="1800">
              <a:solidFill>
                <a:srgbClr val="29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70" name="Google Shape;470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125" y="282925"/>
            <a:ext cx="5663438" cy="379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1"/>
          <p:cNvSpPr txBox="1"/>
          <p:nvPr/>
        </p:nvSpPr>
        <p:spPr>
          <a:xfrm>
            <a:off x="0" y="420700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Title</a:t>
            </a:r>
            <a:endParaRPr sz="1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69" name="Google Shape;16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439" y="616361"/>
            <a:ext cx="2573125" cy="334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400" y="468750"/>
            <a:ext cx="7379150" cy="389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8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pic>
        <p:nvPicPr>
          <p:cNvPr id="481" name="Google Shape;481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100" y="1536525"/>
            <a:ext cx="8598097" cy="277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79"/>
          <p:cNvPicPr preferRelativeResize="0"/>
          <p:nvPr/>
        </p:nvPicPr>
        <p:blipFill rotWithShape="1">
          <a:blip r:embed="rId3">
            <a:alphaModFix/>
          </a:blip>
          <a:srcRect b="0" l="0" r="0" t="5917"/>
          <a:stretch/>
        </p:blipFill>
        <p:spPr>
          <a:xfrm>
            <a:off x="2957250" y="0"/>
            <a:ext cx="3229523" cy="455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4545" y="605275"/>
            <a:ext cx="3894906" cy="393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798" y="150913"/>
            <a:ext cx="6381351" cy="4841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050" y="152400"/>
            <a:ext cx="4791895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1277" y="1074225"/>
            <a:ext cx="4089350" cy="299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1275" y="1231451"/>
            <a:ext cx="1157550" cy="147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9471" y="1118875"/>
            <a:ext cx="4385049" cy="290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2925" y="1474601"/>
            <a:ext cx="1157550" cy="147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688" y="152400"/>
            <a:ext cx="858062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6650" y="2175974"/>
            <a:ext cx="930700" cy="79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2"/>
          <p:cNvSpPr txBox="1"/>
          <p:nvPr/>
        </p:nvSpPr>
        <p:spPr>
          <a:xfrm>
            <a:off x="0" y="390220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HACK</a:t>
            </a:r>
            <a:r>
              <a:rPr lang="en" sz="40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ATHON</a:t>
            </a:r>
            <a:endParaRPr sz="4000">
              <a:solidFill>
                <a:srgbClr val="FFFFFF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175" name="Google Shape;17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439" y="616361"/>
            <a:ext cx="2573125" cy="334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012" y="1198698"/>
            <a:ext cx="6061973" cy="313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0124" y="1451200"/>
            <a:ext cx="2998024" cy="351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89"/>
          <p:cNvSpPr txBox="1"/>
          <p:nvPr>
            <p:ph type="title"/>
          </p:nvPr>
        </p:nvSpPr>
        <p:spPr>
          <a:xfrm>
            <a:off x="904800" y="1596600"/>
            <a:ext cx="73344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5450" y="1206330"/>
            <a:ext cx="5113101" cy="27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4175" y="1206323"/>
            <a:ext cx="1238800" cy="13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2398" y="744875"/>
            <a:ext cx="4739225" cy="383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2213" y="1795187"/>
            <a:ext cx="3715875" cy="185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92"/>
          <p:cNvPicPr preferRelativeResize="0"/>
          <p:nvPr/>
        </p:nvPicPr>
        <p:blipFill rotWithShape="1">
          <a:blip r:embed="rId4">
            <a:alphaModFix/>
          </a:blip>
          <a:srcRect b="16993" l="0" r="0" t="16986"/>
          <a:stretch/>
        </p:blipFill>
        <p:spPr>
          <a:xfrm>
            <a:off x="1157499" y="1666863"/>
            <a:ext cx="3202907" cy="21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92"/>
          <p:cNvSpPr txBox="1"/>
          <p:nvPr/>
        </p:nvSpPr>
        <p:spPr>
          <a:xfrm>
            <a:off x="1342025" y="1060475"/>
            <a:ext cx="12873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Raspberry Pi 4</a:t>
            </a:r>
            <a:endParaRPr>
              <a:solidFill>
                <a:srgbClr val="FF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7" name="Google Shape;557;p92"/>
          <p:cNvSpPr txBox="1"/>
          <p:nvPr/>
        </p:nvSpPr>
        <p:spPr>
          <a:xfrm>
            <a:off x="5398575" y="1060475"/>
            <a:ext cx="12873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Sense HAT</a:t>
            </a:r>
            <a:endParaRPr>
              <a:solidFill>
                <a:srgbClr val="FF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93"/>
          <p:cNvPicPr preferRelativeResize="0"/>
          <p:nvPr/>
        </p:nvPicPr>
        <p:blipFill rotWithShape="1">
          <a:blip r:embed="rId3">
            <a:alphaModFix/>
          </a:blip>
          <a:srcRect b="4994" l="0" r="0" t="5012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6321" y="4640284"/>
            <a:ext cx="316250" cy="348874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93"/>
          <p:cNvSpPr txBox="1"/>
          <p:nvPr/>
        </p:nvSpPr>
        <p:spPr>
          <a:xfrm>
            <a:off x="282525" y="231200"/>
            <a:ext cx="12714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Full size image</a:t>
            </a:r>
            <a:endParaRPr>
              <a:solidFill>
                <a:srgbClr val="FF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4"/>
          <p:cNvSpPr txBox="1"/>
          <p:nvPr/>
        </p:nvSpPr>
        <p:spPr>
          <a:xfrm>
            <a:off x="7295425" y="668825"/>
            <a:ext cx="12714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 images</a:t>
            </a:r>
            <a:endParaRPr>
              <a:solidFill>
                <a:srgbClr val="FF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570" name="Google Shape;570;p94"/>
          <p:cNvGrpSpPr/>
          <p:nvPr/>
        </p:nvGrpSpPr>
        <p:grpSpPr>
          <a:xfrm>
            <a:off x="577195" y="1257677"/>
            <a:ext cx="7989619" cy="3262437"/>
            <a:chOff x="258550" y="988875"/>
            <a:chExt cx="8344250" cy="3651300"/>
          </a:xfrm>
        </p:grpSpPr>
        <p:sp>
          <p:nvSpPr>
            <p:cNvPr id="571" name="Google Shape;571;p94"/>
            <p:cNvSpPr/>
            <p:nvPr/>
          </p:nvSpPr>
          <p:spPr>
            <a:xfrm>
              <a:off x="258550" y="988875"/>
              <a:ext cx="4030800" cy="365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94"/>
            <p:cNvSpPr/>
            <p:nvPr/>
          </p:nvSpPr>
          <p:spPr>
            <a:xfrm>
              <a:off x="4572000" y="988875"/>
              <a:ext cx="4030800" cy="365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3" name="Google Shape;573;p94"/>
          <p:cNvSpPr txBox="1"/>
          <p:nvPr>
            <p:ph idx="4294967295" type="title"/>
          </p:nvPr>
        </p:nvSpPr>
        <p:spPr>
          <a:xfrm>
            <a:off x="464100" y="445025"/>
            <a:ext cx="700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Title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" name="Google Shape;578;p95"/>
          <p:cNvGrpSpPr/>
          <p:nvPr/>
        </p:nvGrpSpPr>
        <p:grpSpPr>
          <a:xfrm>
            <a:off x="389440" y="319398"/>
            <a:ext cx="8365111" cy="2118849"/>
            <a:chOff x="258550" y="988875"/>
            <a:chExt cx="8344250" cy="3651300"/>
          </a:xfrm>
        </p:grpSpPr>
        <p:sp>
          <p:nvSpPr>
            <p:cNvPr id="579" name="Google Shape;579;p95"/>
            <p:cNvSpPr/>
            <p:nvPr/>
          </p:nvSpPr>
          <p:spPr>
            <a:xfrm>
              <a:off x="258550" y="988875"/>
              <a:ext cx="4030800" cy="365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95"/>
            <p:cNvSpPr/>
            <p:nvPr/>
          </p:nvSpPr>
          <p:spPr>
            <a:xfrm>
              <a:off x="4572000" y="988875"/>
              <a:ext cx="4030800" cy="365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1" name="Google Shape;581;p95"/>
          <p:cNvSpPr txBox="1"/>
          <p:nvPr/>
        </p:nvSpPr>
        <p:spPr>
          <a:xfrm>
            <a:off x="7295425" y="668825"/>
            <a:ext cx="12714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images</a:t>
            </a:r>
            <a:endParaRPr>
              <a:solidFill>
                <a:srgbClr val="FF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582" name="Google Shape;582;p95"/>
          <p:cNvGrpSpPr/>
          <p:nvPr/>
        </p:nvGrpSpPr>
        <p:grpSpPr>
          <a:xfrm>
            <a:off x="389440" y="2709848"/>
            <a:ext cx="8365111" cy="2118849"/>
            <a:chOff x="258550" y="988875"/>
            <a:chExt cx="8344250" cy="3651300"/>
          </a:xfrm>
        </p:grpSpPr>
        <p:sp>
          <p:nvSpPr>
            <p:cNvPr id="583" name="Google Shape;583;p95"/>
            <p:cNvSpPr/>
            <p:nvPr/>
          </p:nvSpPr>
          <p:spPr>
            <a:xfrm>
              <a:off x="258550" y="988875"/>
              <a:ext cx="4030800" cy="365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95"/>
            <p:cNvSpPr/>
            <p:nvPr/>
          </p:nvSpPr>
          <p:spPr>
            <a:xfrm>
              <a:off x="4572000" y="988875"/>
              <a:ext cx="4030800" cy="365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96"/>
          <p:cNvSpPr txBox="1"/>
          <p:nvPr>
            <p:ph type="title"/>
          </p:nvPr>
        </p:nvSpPr>
        <p:spPr>
          <a:xfrm>
            <a:off x="904800" y="1596600"/>
            <a:ext cx="73344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3"/>
          <p:cNvSpPr txBox="1"/>
          <p:nvPr>
            <p:ph type="title"/>
          </p:nvPr>
        </p:nvSpPr>
        <p:spPr>
          <a:xfrm>
            <a:off x="4131125" y="1368000"/>
            <a:ext cx="17961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Dark</a:t>
            </a:r>
            <a:endParaRPr/>
          </a:p>
        </p:txBody>
      </p:sp>
      <p:sp>
        <p:nvSpPr>
          <p:cNvPr id="181" name="Google Shape;181;p43"/>
          <p:cNvSpPr/>
          <p:nvPr/>
        </p:nvSpPr>
        <p:spPr>
          <a:xfrm>
            <a:off x="2733000" y="1979850"/>
            <a:ext cx="1173600" cy="1173600"/>
          </a:xfrm>
          <a:prstGeom prst="ellipse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43"/>
          <p:cNvSpPr txBox="1"/>
          <p:nvPr/>
        </p:nvSpPr>
        <p:spPr>
          <a:xfrm>
            <a:off x="4276025" y="2716000"/>
            <a:ext cx="949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9506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#</a:t>
            </a:r>
            <a:r>
              <a:rPr lang="en">
                <a:solidFill>
                  <a:srgbClr val="29506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2A506F</a:t>
            </a:r>
            <a:endParaRPr>
              <a:solidFill>
                <a:srgbClr val="29506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701" y="461475"/>
            <a:ext cx="3296412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97"/>
          <p:cNvPicPr preferRelativeResize="0"/>
          <p:nvPr/>
        </p:nvPicPr>
        <p:blipFill rotWithShape="1">
          <a:blip r:embed="rId4">
            <a:alphaModFix/>
          </a:blip>
          <a:srcRect b="631" l="0" r="0" t="641"/>
          <a:stretch/>
        </p:blipFill>
        <p:spPr>
          <a:xfrm>
            <a:off x="1305701" y="1549954"/>
            <a:ext cx="5233183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5701" y="2638433"/>
            <a:ext cx="5367736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97"/>
          <p:cNvPicPr preferRelativeResize="0"/>
          <p:nvPr/>
        </p:nvPicPr>
        <p:blipFill rotWithShape="1">
          <a:blip r:embed="rId6">
            <a:alphaModFix/>
          </a:blip>
          <a:srcRect b="426" l="0" r="0" t="426"/>
          <a:stretch/>
        </p:blipFill>
        <p:spPr>
          <a:xfrm>
            <a:off x="1305701" y="3726913"/>
            <a:ext cx="5247566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98"/>
          <p:cNvPicPr preferRelativeResize="0"/>
          <p:nvPr/>
        </p:nvPicPr>
        <p:blipFill rotWithShape="1">
          <a:blip r:embed="rId3">
            <a:alphaModFix/>
          </a:blip>
          <a:srcRect b="69" l="0" r="0" t="69"/>
          <a:stretch/>
        </p:blipFill>
        <p:spPr>
          <a:xfrm>
            <a:off x="1305701" y="461475"/>
            <a:ext cx="3296412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98"/>
          <p:cNvPicPr preferRelativeResize="0"/>
          <p:nvPr/>
        </p:nvPicPr>
        <p:blipFill rotWithShape="1">
          <a:blip r:embed="rId4">
            <a:alphaModFix/>
          </a:blip>
          <a:srcRect b="631" l="0" r="0" t="641"/>
          <a:stretch/>
        </p:blipFill>
        <p:spPr>
          <a:xfrm>
            <a:off x="1305701" y="1549954"/>
            <a:ext cx="5233183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98"/>
          <p:cNvPicPr preferRelativeResize="0"/>
          <p:nvPr/>
        </p:nvPicPr>
        <p:blipFill rotWithShape="1">
          <a:blip r:embed="rId5">
            <a:alphaModFix/>
          </a:blip>
          <a:srcRect b="337" l="0" r="0" t="347"/>
          <a:stretch/>
        </p:blipFill>
        <p:spPr>
          <a:xfrm>
            <a:off x="1305701" y="2638433"/>
            <a:ext cx="5367736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98"/>
          <p:cNvPicPr preferRelativeResize="0"/>
          <p:nvPr/>
        </p:nvPicPr>
        <p:blipFill rotWithShape="1">
          <a:blip r:embed="rId6">
            <a:alphaModFix/>
          </a:blip>
          <a:srcRect b="426" l="0" r="0" t="426"/>
          <a:stretch/>
        </p:blipFill>
        <p:spPr>
          <a:xfrm>
            <a:off x="1305701" y="3726913"/>
            <a:ext cx="5247566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0" name="Google Shape;610;p99"/>
          <p:cNvGrpSpPr/>
          <p:nvPr/>
        </p:nvGrpSpPr>
        <p:grpSpPr>
          <a:xfrm>
            <a:off x="1307592" y="457200"/>
            <a:ext cx="5875021" cy="4187952"/>
            <a:chOff x="1307592" y="457200"/>
            <a:chExt cx="5875021" cy="4187952"/>
          </a:xfrm>
        </p:grpSpPr>
        <p:pic>
          <p:nvPicPr>
            <p:cNvPr id="611" name="Google Shape;611;p9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07592" y="1554480"/>
              <a:ext cx="4189615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2" name="Google Shape;612;p9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07592" y="2642616"/>
              <a:ext cx="4206239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3" name="Google Shape;613;p9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07592" y="3730752"/>
              <a:ext cx="4963885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" name="Google Shape;614;p99"/>
            <p:cNvPicPr preferRelativeResize="0"/>
            <p:nvPr/>
          </p:nvPicPr>
          <p:blipFill rotWithShape="1">
            <a:blip r:embed="rId6">
              <a:alphaModFix/>
            </a:blip>
            <a:srcRect b="816" l="0" r="0" t="816"/>
            <a:stretch/>
          </p:blipFill>
          <p:spPr>
            <a:xfrm>
              <a:off x="1307592" y="457200"/>
              <a:ext cx="5875021" cy="914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100"/>
          <p:cNvGrpSpPr/>
          <p:nvPr/>
        </p:nvGrpSpPr>
        <p:grpSpPr>
          <a:xfrm>
            <a:off x="1307592" y="457200"/>
            <a:ext cx="5875021" cy="4187952"/>
            <a:chOff x="1307592" y="457200"/>
            <a:chExt cx="5875021" cy="4187952"/>
          </a:xfrm>
        </p:grpSpPr>
        <p:pic>
          <p:nvPicPr>
            <p:cNvPr id="620" name="Google Shape;620;p100"/>
            <p:cNvPicPr preferRelativeResize="0"/>
            <p:nvPr/>
          </p:nvPicPr>
          <p:blipFill rotWithShape="1">
            <a:blip r:embed="rId3">
              <a:alphaModFix/>
            </a:blip>
            <a:srcRect b="347" l="0" r="0" t="347"/>
            <a:stretch/>
          </p:blipFill>
          <p:spPr>
            <a:xfrm>
              <a:off x="1307592" y="1554480"/>
              <a:ext cx="4189615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" name="Google Shape;621;p100"/>
            <p:cNvPicPr preferRelativeResize="0"/>
            <p:nvPr/>
          </p:nvPicPr>
          <p:blipFill rotWithShape="1">
            <a:blip r:embed="rId4">
              <a:alphaModFix/>
            </a:blip>
            <a:srcRect b="327" l="0" r="0" t="327"/>
            <a:stretch/>
          </p:blipFill>
          <p:spPr>
            <a:xfrm>
              <a:off x="1307592" y="2642616"/>
              <a:ext cx="4206239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" name="Google Shape;622;p100"/>
            <p:cNvPicPr preferRelativeResize="0"/>
            <p:nvPr/>
          </p:nvPicPr>
          <p:blipFill rotWithShape="1">
            <a:blip r:embed="rId5">
              <a:alphaModFix/>
            </a:blip>
            <a:srcRect b="0" l="278" r="278" t="0"/>
            <a:stretch/>
          </p:blipFill>
          <p:spPr>
            <a:xfrm>
              <a:off x="1307592" y="3730752"/>
              <a:ext cx="4963885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3" name="Google Shape;623;p100"/>
            <p:cNvPicPr preferRelativeResize="0"/>
            <p:nvPr/>
          </p:nvPicPr>
          <p:blipFill rotWithShape="1">
            <a:blip r:embed="rId6">
              <a:alphaModFix/>
            </a:blip>
            <a:srcRect b="816" l="0" r="0" t="816"/>
            <a:stretch/>
          </p:blipFill>
          <p:spPr>
            <a:xfrm>
              <a:off x="1307592" y="457200"/>
              <a:ext cx="5875021" cy="914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875" y="506063"/>
            <a:ext cx="3080468" cy="4144274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101"/>
          <p:cNvSpPr/>
          <p:nvPr/>
        </p:nvSpPr>
        <p:spPr>
          <a:xfrm>
            <a:off x="4434850" y="0"/>
            <a:ext cx="4722000" cy="51564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0" name="Google Shape;630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9608" y="499613"/>
            <a:ext cx="3080468" cy="414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02"/>
          <p:cNvSpPr/>
          <p:nvPr/>
        </p:nvSpPr>
        <p:spPr>
          <a:xfrm>
            <a:off x="4434850" y="0"/>
            <a:ext cx="4722000" cy="51564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6" name="Google Shape;63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5600" y="2244263"/>
            <a:ext cx="3249202" cy="66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025" y="2244263"/>
            <a:ext cx="3249202" cy="66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03"/>
          <p:cNvSpPr/>
          <p:nvPr/>
        </p:nvSpPr>
        <p:spPr>
          <a:xfrm>
            <a:off x="4434850" y="0"/>
            <a:ext cx="4722000" cy="51564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3" name="Google Shape;643;p103"/>
          <p:cNvPicPr preferRelativeResize="0"/>
          <p:nvPr/>
        </p:nvPicPr>
        <p:blipFill rotWithShape="1">
          <a:blip r:embed="rId3">
            <a:alphaModFix/>
          </a:blip>
          <a:srcRect b="0" l="109" r="119" t="0"/>
          <a:stretch/>
        </p:blipFill>
        <p:spPr>
          <a:xfrm>
            <a:off x="652475" y="2874550"/>
            <a:ext cx="2776025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103"/>
          <p:cNvPicPr preferRelativeResize="0"/>
          <p:nvPr/>
        </p:nvPicPr>
        <p:blipFill rotWithShape="1">
          <a:blip r:embed="rId4">
            <a:alphaModFix/>
          </a:blip>
          <a:srcRect b="0" l="159" r="149" t="0"/>
          <a:stretch/>
        </p:blipFill>
        <p:spPr>
          <a:xfrm>
            <a:off x="652475" y="3902250"/>
            <a:ext cx="2832295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103"/>
          <p:cNvPicPr preferRelativeResize="0"/>
          <p:nvPr/>
        </p:nvPicPr>
        <p:blipFill rotWithShape="1">
          <a:blip r:embed="rId5">
            <a:alphaModFix/>
          </a:blip>
          <a:srcRect b="0" l="139" r="149" t="0"/>
          <a:stretch/>
        </p:blipFill>
        <p:spPr>
          <a:xfrm>
            <a:off x="652475" y="1846850"/>
            <a:ext cx="304800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103"/>
          <p:cNvPicPr preferRelativeResize="0"/>
          <p:nvPr/>
        </p:nvPicPr>
        <p:blipFill rotWithShape="1">
          <a:blip r:embed="rId6">
            <a:alphaModFix/>
          </a:blip>
          <a:srcRect b="0" l="149" r="159" t="0"/>
          <a:stretch/>
        </p:blipFill>
        <p:spPr>
          <a:xfrm>
            <a:off x="652475" y="819150"/>
            <a:ext cx="3066898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103"/>
          <p:cNvPicPr preferRelativeResize="0"/>
          <p:nvPr/>
        </p:nvPicPr>
        <p:blipFill rotWithShape="1">
          <a:blip r:embed="rId7">
            <a:alphaModFix/>
          </a:blip>
          <a:srcRect b="0" l="109" r="119" t="0"/>
          <a:stretch/>
        </p:blipFill>
        <p:spPr>
          <a:xfrm>
            <a:off x="5224475" y="2874550"/>
            <a:ext cx="2776025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103"/>
          <p:cNvPicPr preferRelativeResize="0"/>
          <p:nvPr/>
        </p:nvPicPr>
        <p:blipFill rotWithShape="1">
          <a:blip r:embed="rId8">
            <a:alphaModFix/>
          </a:blip>
          <a:srcRect b="0" l="159" r="149" t="0"/>
          <a:stretch/>
        </p:blipFill>
        <p:spPr>
          <a:xfrm>
            <a:off x="5224475" y="3902250"/>
            <a:ext cx="2832295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103"/>
          <p:cNvPicPr preferRelativeResize="0"/>
          <p:nvPr/>
        </p:nvPicPr>
        <p:blipFill rotWithShape="1">
          <a:blip r:embed="rId9">
            <a:alphaModFix/>
          </a:blip>
          <a:srcRect b="0" l="139" r="149" t="0"/>
          <a:stretch/>
        </p:blipFill>
        <p:spPr>
          <a:xfrm>
            <a:off x="5224475" y="1846850"/>
            <a:ext cx="304800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103"/>
          <p:cNvPicPr preferRelativeResize="0"/>
          <p:nvPr/>
        </p:nvPicPr>
        <p:blipFill rotWithShape="1">
          <a:blip r:embed="rId10">
            <a:alphaModFix/>
          </a:blip>
          <a:srcRect b="0" l="149" r="159" t="0"/>
          <a:stretch/>
        </p:blipFill>
        <p:spPr>
          <a:xfrm>
            <a:off x="5224475" y="819150"/>
            <a:ext cx="3066898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04"/>
          <p:cNvSpPr/>
          <p:nvPr/>
        </p:nvSpPr>
        <p:spPr>
          <a:xfrm>
            <a:off x="4434850" y="0"/>
            <a:ext cx="4722000" cy="51564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6" name="Google Shape;65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350" y="828950"/>
            <a:ext cx="832021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1960" y="3282575"/>
            <a:ext cx="82753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650" y="2114549"/>
            <a:ext cx="827426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3397" y="828950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1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93385" y="2114550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10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90835" y="2114550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10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90835" y="828950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10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9472" y="3282575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8425" y="828950"/>
            <a:ext cx="832021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0725" y="2114549"/>
            <a:ext cx="827426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83472" y="828950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1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83460" y="2114550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10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80910" y="2114550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10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80910" y="828950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10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79547" y="3282575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10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82035" y="3282575"/>
            <a:ext cx="827533" cy="91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Google Shape;67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9428" y="1270225"/>
            <a:ext cx="2665150" cy="26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700" y="1791225"/>
            <a:ext cx="810688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3341" y="1791225"/>
            <a:ext cx="810688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7317" y="2951575"/>
            <a:ext cx="80883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0555" y="2951575"/>
            <a:ext cx="80883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94080" y="2951575"/>
            <a:ext cx="80883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1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04005" y="1791225"/>
            <a:ext cx="80883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106"/>
          <p:cNvSpPr txBox="1"/>
          <p:nvPr/>
        </p:nvSpPr>
        <p:spPr>
          <a:xfrm>
            <a:off x="356550" y="408050"/>
            <a:ext cx="48240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(please ask me @apexider for different countries)</a:t>
            </a:r>
            <a:endParaRPr>
              <a:solidFill>
                <a:srgbClr val="FF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88" name="Google Shape;688;p10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84560" y="1791225"/>
            <a:ext cx="81049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4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Title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700" y="1791225"/>
            <a:ext cx="810688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3341" y="1791225"/>
            <a:ext cx="810688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7317" y="2951575"/>
            <a:ext cx="80883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0555" y="2951575"/>
            <a:ext cx="80883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94080" y="2951575"/>
            <a:ext cx="80883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1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04005" y="1791225"/>
            <a:ext cx="80883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107"/>
          <p:cNvSpPr txBox="1"/>
          <p:nvPr/>
        </p:nvSpPr>
        <p:spPr>
          <a:xfrm>
            <a:off x="356550" y="408050"/>
            <a:ext cx="48240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(please ask me @apexider for different countries)</a:t>
            </a:r>
            <a:endParaRPr>
              <a:solidFill>
                <a:srgbClr val="FF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00" name="Google Shape;700;p10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84560" y="1791225"/>
            <a:ext cx="81049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5"/>
          <p:cNvSpPr txBox="1"/>
          <p:nvPr>
            <p:ph type="ctrTitle"/>
          </p:nvPr>
        </p:nvSpPr>
        <p:spPr>
          <a:xfrm>
            <a:off x="753225" y="1935675"/>
            <a:ext cx="7637700" cy="21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title</a:t>
            </a:r>
            <a:endParaRPr/>
          </a:p>
        </p:txBody>
      </p:sp>
      <p:sp>
        <p:nvSpPr>
          <p:cNvPr id="193" name="Google Shape;193;p45"/>
          <p:cNvSpPr txBox="1"/>
          <p:nvPr>
            <p:ph idx="1" type="subTitle"/>
          </p:nvPr>
        </p:nvSpPr>
        <p:spPr>
          <a:xfrm>
            <a:off x="311700" y="1414875"/>
            <a:ext cx="8520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Upper subtitle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title</a:t>
            </a:r>
            <a:endParaRPr/>
          </a:p>
        </p:txBody>
      </p:sp>
      <p:sp>
        <p:nvSpPr>
          <p:cNvPr id="199" name="Google Shape;199;p46"/>
          <p:cNvSpPr txBox="1"/>
          <p:nvPr>
            <p:ph idx="1" type="subTitle"/>
          </p:nvPr>
        </p:nvSpPr>
        <p:spPr>
          <a:xfrm>
            <a:off x="311700" y="2757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Lower subtitle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alena">
  <a:themeElements>
    <a:clrScheme name="Simple Light">
      <a:dk1>
        <a:srgbClr val="29506F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alena">
  <a:themeElements>
    <a:clrScheme name="Simple Light">
      <a:dk1>
        <a:srgbClr val="29506F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